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86" r:id="rId2"/>
    <p:sldId id="304" r:id="rId3"/>
    <p:sldId id="307" r:id="rId4"/>
    <p:sldId id="306" r:id="rId5"/>
    <p:sldId id="311" r:id="rId6"/>
    <p:sldId id="310" r:id="rId7"/>
    <p:sldId id="312" r:id="rId8"/>
    <p:sldId id="305" r:id="rId9"/>
    <p:sldId id="299" r:id="rId10"/>
    <p:sldId id="309" r:id="rId11"/>
    <p:sldId id="292" r:id="rId12"/>
    <p:sldId id="294" r:id="rId13"/>
    <p:sldId id="300" r:id="rId14"/>
    <p:sldId id="301" r:id="rId15"/>
    <p:sldId id="296" r:id="rId16"/>
    <p:sldId id="293" r:id="rId17"/>
    <p:sldId id="297" r:id="rId18"/>
    <p:sldId id="279" r:id="rId19"/>
    <p:sldId id="288" r:id="rId20"/>
    <p:sldId id="308" r:id="rId21"/>
    <p:sldId id="257" r:id="rId22"/>
    <p:sldId id="256" r:id="rId23"/>
    <p:sldId id="263" r:id="rId24"/>
    <p:sldId id="258" r:id="rId25"/>
    <p:sldId id="264" r:id="rId26"/>
    <p:sldId id="265" r:id="rId27"/>
    <p:sldId id="266" r:id="rId28"/>
    <p:sldId id="267" r:id="rId29"/>
    <p:sldId id="268" r:id="rId30"/>
    <p:sldId id="269" r:id="rId31"/>
    <p:sldId id="270" r:id="rId32"/>
    <p:sldId id="271" r:id="rId33"/>
    <p:sldId id="272" r:id="rId34"/>
    <p:sldId id="273" r:id="rId35"/>
    <p:sldId id="27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5D2"/>
    <a:srgbClr val="F9F2EC"/>
    <a:srgbClr val="FFFFFF"/>
    <a:srgbClr val="F3E8B6"/>
    <a:srgbClr val="E3CB99"/>
    <a:srgbClr val="E1C890"/>
    <a:srgbClr val="D3B47A"/>
    <a:srgbClr val="D4BC8B"/>
    <a:srgbClr val="F3E9B7"/>
    <a:srgbClr val="FFF7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87"/>
  </p:normalViewPr>
  <p:slideViewPr>
    <p:cSldViewPr snapToGrid="0">
      <p:cViewPr>
        <p:scale>
          <a:sx n="71" d="100"/>
          <a:sy n="71" d="100"/>
        </p:scale>
        <p:origin x="920"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24589-43D7-614F-BC22-2A49E3C1C364}" type="datetimeFigureOut">
              <a:rPr lang="en-US" smtClean="0"/>
              <a:t>5/1/24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CC93-997B-054B-9AD4-ED97648C99BF}" type="slidenum">
              <a:rPr lang="en-US" smtClean="0"/>
              <a:t>‹#›</a:t>
            </a:fld>
            <a:endParaRPr lang="en-US"/>
          </a:p>
        </p:txBody>
      </p:sp>
    </p:spTree>
    <p:extLst>
      <p:ext uri="{BB962C8B-B14F-4D97-AF65-F5344CB8AC3E}">
        <p14:creationId xmlns:p14="http://schemas.microsoft.com/office/powerpoint/2010/main" val="295151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Sir This is </a:t>
            </a:r>
          </a:p>
        </p:txBody>
      </p:sp>
      <p:sp>
        <p:nvSpPr>
          <p:cNvPr id="4" name="Slide Number Placeholder 3"/>
          <p:cNvSpPr>
            <a:spLocks noGrp="1"/>
          </p:cNvSpPr>
          <p:nvPr>
            <p:ph type="sldNum" sz="quarter" idx="5"/>
          </p:nvPr>
        </p:nvSpPr>
        <p:spPr/>
        <p:txBody>
          <a:bodyPr/>
          <a:lstStyle/>
          <a:p>
            <a:fld id="{BF54CC93-997B-054B-9AD4-ED97648C99BF}" type="slidenum">
              <a:rPr lang="en-US" smtClean="0"/>
              <a:t>1</a:t>
            </a:fld>
            <a:endParaRPr lang="en-US"/>
          </a:p>
        </p:txBody>
      </p:sp>
    </p:spTree>
    <p:extLst>
      <p:ext uri="{BB962C8B-B14F-4D97-AF65-F5344CB8AC3E}">
        <p14:creationId xmlns:p14="http://schemas.microsoft.com/office/powerpoint/2010/main" val="287363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2</a:t>
            </a:fld>
            <a:endParaRPr lang="en-US"/>
          </a:p>
        </p:txBody>
      </p:sp>
    </p:spTree>
    <p:extLst>
      <p:ext uri="{BB962C8B-B14F-4D97-AF65-F5344CB8AC3E}">
        <p14:creationId xmlns:p14="http://schemas.microsoft.com/office/powerpoint/2010/main" val="79845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a:t>
            </a:fld>
            <a:endParaRPr lang="en-US"/>
          </a:p>
        </p:txBody>
      </p:sp>
    </p:spTree>
    <p:extLst>
      <p:ext uri="{BB962C8B-B14F-4D97-AF65-F5344CB8AC3E}">
        <p14:creationId xmlns:p14="http://schemas.microsoft.com/office/powerpoint/2010/main" val="157181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5</a:t>
            </a:fld>
            <a:endParaRPr lang="en-US"/>
          </a:p>
        </p:txBody>
      </p:sp>
    </p:spTree>
    <p:extLst>
      <p:ext uri="{BB962C8B-B14F-4D97-AF65-F5344CB8AC3E}">
        <p14:creationId xmlns:p14="http://schemas.microsoft.com/office/powerpoint/2010/main" val="1598760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8170-F955-4F9C-D3DB-A80CD4D50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3F7A1F-84E3-98E0-1B4C-8E26E9ECF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F3DB04-1A46-E047-8F6D-017F9216A10B}"/>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F78BF44B-A27D-ECF6-3174-5E6F68CB1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013B-D475-087B-78D3-318B89A7F8A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4283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CA99-B423-D2E1-FD89-EED07F73DA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9C2C63-6DCF-0051-9AA6-3C8230D643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EA90A1-00CC-6213-A118-B562020C6B6B}"/>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2990953E-BA2A-1D1A-D75B-BD2E3326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732C-E338-1AA7-8154-57CBBFDA8D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406232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F5FDD-41F2-2D71-5B70-174A215036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E43B72-60B3-ED1B-FDEB-653AEEE9CD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F5EF89-EC7B-7554-806D-BAF12A145A72}"/>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1A72456C-42BE-82FF-F0FE-604AAF7D0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0651-DAA4-F983-611D-411C8010BD35}"/>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21398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652-F0D8-B66C-808F-DE989BEDE0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B15D43-2845-1531-0E3B-AE8C7CC647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86C2B-8D51-C60A-CFC1-7383C26A0B2A}"/>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8C9E9282-34A6-4C47-8777-CF771F847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3303C-9B85-D89A-3B9E-5E69BCC3CB2A}"/>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975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35AE-433B-21FF-9CB1-5ABDE0AD46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49C32A5-577D-41B4-AC5F-8133A84F2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226C23-4A29-D6DE-6260-01BED48401FF}"/>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EFFA429C-8E55-A86C-AD0E-42C7EA7F7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A1E39-6306-A0C2-FB42-271174A1A24D}"/>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4847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5CBB-B73A-9263-44BB-EACB484EED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83C719-C37E-FB92-0A7B-B5FB64DC91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48EBC7-4AF2-139B-B8F5-1757A7DA9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14237B-565B-D6B3-3ED9-AB0EDDCC2726}"/>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6" name="Footer Placeholder 5">
            <a:extLst>
              <a:ext uri="{FF2B5EF4-FFF2-40B4-BE49-F238E27FC236}">
                <a16:creationId xmlns:a16="http://schemas.microsoft.com/office/drawing/2014/main" id="{EF17DE7E-2AA0-B3C5-6FF7-13C4F8FD5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3CE4A-CB44-17ED-5835-D4DCB6F627F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6538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95BC-2CF2-F0F0-D80F-996EEAA6EE3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D5374C-3198-2371-ECBD-29C5B0CA7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061407-3857-FDB4-578F-27E432B258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3CD8CE-B80E-352A-8812-6284BEDC9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C5313F-BD03-1652-76C4-03817C56C6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E909DF-7D70-3CDF-7B96-886CBF01C36F}"/>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8" name="Footer Placeholder 7">
            <a:extLst>
              <a:ext uri="{FF2B5EF4-FFF2-40B4-BE49-F238E27FC236}">
                <a16:creationId xmlns:a16="http://schemas.microsoft.com/office/drawing/2014/main" id="{346799CF-34B9-2EE5-6638-4FE2C552C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A247C-54E3-D918-FAE1-E9EF7DD6F1B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5359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BD23-F33D-0C16-E91D-91F80020F4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224319-3743-BDDD-E7CD-6EEA52C8386E}"/>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4" name="Footer Placeholder 3">
            <a:extLst>
              <a:ext uri="{FF2B5EF4-FFF2-40B4-BE49-F238E27FC236}">
                <a16:creationId xmlns:a16="http://schemas.microsoft.com/office/drawing/2014/main" id="{00406AAE-A4A1-E364-C36D-A27EFE61A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72405C-1277-5F43-9308-71B3D88823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2052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38C56-B381-478C-E10A-D875D1C30DA8}"/>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3" name="Footer Placeholder 2">
            <a:extLst>
              <a:ext uri="{FF2B5EF4-FFF2-40B4-BE49-F238E27FC236}">
                <a16:creationId xmlns:a16="http://schemas.microsoft.com/office/drawing/2014/main" id="{B1B8CF61-402B-D7C9-8A3C-2118032D7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4336E3-E17B-E3C1-ADF7-6DDB331C1CC6}"/>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8739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C9E-CF0C-B2EA-F0BA-01C77C1A91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1AB69E-4EE2-1DAE-49F1-8CE370A8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F6DA1-F10C-C425-D106-FC7CDC501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CCF249-63BA-1BA4-21FB-148E1B41BBB6}"/>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6" name="Footer Placeholder 5">
            <a:extLst>
              <a:ext uri="{FF2B5EF4-FFF2-40B4-BE49-F238E27FC236}">
                <a16:creationId xmlns:a16="http://schemas.microsoft.com/office/drawing/2014/main" id="{1B342A6B-9C75-1CFB-CA0D-C90EF0166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E1F8C-F3BF-7BE4-AB7A-3AF95EF734EF}"/>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88600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1D12-D1E2-D7DA-706D-687C53983E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539543-F6D1-DE3E-AC8B-49FA53706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48FB8-F958-5CFE-73DD-34965FB1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E1D2-D23F-23F8-EB95-11FDB1930C93}"/>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6" name="Footer Placeholder 5">
            <a:extLst>
              <a:ext uri="{FF2B5EF4-FFF2-40B4-BE49-F238E27FC236}">
                <a16:creationId xmlns:a16="http://schemas.microsoft.com/office/drawing/2014/main" id="{95D77386-11D0-8814-5630-68923A760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E3C7F-4E0D-F8F8-5E74-6478634248A3}"/>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161716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rgbClr val="E9D2A0"/>
            </a:gs>
            <a:gs pos="18000">
              <a:srgbClr val="FFF79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0D0AC-16FC-D564-C92A-4579E1B0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6FC50E-EF95-D1BF-9752-2A6DDBA85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EBCCCD-EB0D-6534-2DF3-847BED616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89952F88-29FF-9BB7-AA0A-692B1608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CDEF7B-B02D-928C-8FA5-ACCEAAB37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51121E-FEC9-B54E-8397-E9B2B111BA0F}" type="slidenum">
              <a:rPr lang="en-US" smtClean="0"/>
              <a:t>‹#›</a:t>
            </a:fld>
            <a:endParaRPr lang="en-US"/>
          </a:p>
        </p:txBody>
      </p:sp>
    </p:spTree>
    <p:extLst>
      <p:ext uri="{BB962C8B-B14F-4D97-AF65-F5344CB8AC3E}">
        <p14:creationId xmlns:p14="http://schemas.microsoft.com/office/powerpoint/2010/main" val="11690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openxmlformats.org/officeDocument/2006/relationships/image" Target="../media/image1.png"/><Relationship Id="rId7" Type="http://schemas.microsoft.com/office/2007/relationships/hdphoto" Target="../media/hdphoto2.wdp"/><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microsoft.com/office/2007/relationships/hdphoto" Target="../media/hdphoto5.wdp"/><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7.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13.wdp"/><Relationship Id="rId3" Type="http://schemas.openxmlformats.org/officeDocument/2006/relationships/image" Target="../media/image1.png"/><Relationship Id="rId7" Type="http://schemas.microsoft.com/office/2007/relationships/hdphoto" Target="../media/hdphoto9.wdp"/><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microsoft.com/office/2007/relationships/hdphoto" Target="../media/hdphoto12.wdp"/><Relationship Id="rId5" Type="http://schemas.openxmlformats.org/officeDocument/2006/relationships/image" Target="../media/image2.png"/><Relationship Id="rId10" Type="http://schemas.microsoft.com/office/2007/relationships/hdphoto" Target="../media/hdphoto11.wdp"/><Relationship Id="rId4" Type="http://schemas.microsoft.com/office/2007/relationships/hdphoto" Target="../media/hdphoto8.wdp"/><Relationship Id="rId9" Type="http://schemas.microsoft.com/office/2007/relationships/hdphoto" Target="../media/hdphoto10.wdp"/><Relationship Id="rId14" Type="http://schemas.microsoft.com/office/2007/relationships/hdphoto" Target="../media/hdphoto14.wdp"/></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16.wdp"/><Relationship Id="rId13" Type="http://schemas.microsoft.com/office/2007/relationships/hdphoto" Target="../media/hdphoto20.wdp"/><Relationship Id="rId3" Type="http://schemas.microsoft.com/office/2007/relationships/hdphoto" Target="../media/hdphoto8.wdp"/><Relationship Id="rId7" Type="http://schemas.openxmlformats.org/officeDocument/2006/relationships/image" Target="../media/image4.png"/><Relationship Id="rId12" Type="http://schemas.microsoft.com/office/2007/relationships/hdphoto" Target="../media/hdphoto19.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microsoft.com/office/2007/relationships/hdphoto" Target="../media/hdphoto18.wdp"/><Relationship Id="rId5" Type="http://schemas.microsoft.com/office/2007/relationships/hdphoto" Target="../media/hdphoto15.wdp"/><Relationship Id="rId10" Type="http://schemas.openxmlformats.org/officeDocument/2006/relationships/image" Target="../media/image3.png"/><Relationship Id="rId4" Type="http://schemas.openxmlformats.org/officeDocument/2006/relationships/image" Target="../media/image5.png"/><Relationship Id="rId9" Type="http://schemas.microsoft.com/office/2007/relationships/hdphoto" Target="../media/hdphoto17.wdp"/></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sv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6.svg"/><Relationship Id="rId18" Type="http://schemas.openxmlformats.org/officeDocument/2006/relationships/image" Target="../media/image22.png"/><Relationship Id="rId3" Type="http://schemas.openxmlformats.org/officeDocument/2006/relationships/image" Target="../media/image19.png"/><Relationship Id="rId21" Type="http://schemas.openxmlformats.org/officeDocument/2006/relationships/image" Target="../media/image45.svg"/><Relationship Id="rId7" Type="http://schemas.openxmlformats.org/officeDocument/2006/relationships/image" Target="../media/image21.png"/><Relationship Id="rId12" Type="http://schemas.openxmlformats.org/officeDocument/2006/relationships/image" Target="../media/image15.png"/><Relationship Id="rId17" Type="http://schemas.openxmlformats.org/officeDocument/2006/relationships/image" Target="../media/image26.svg"/><Relationship Id="rId2" Type="http://schemas.openxmlformats.org/officeDocument/2006/relationships/image" Target="../media/image24.png"/><Relationship Id="rId16" Type="http://schemas.openxmlformats.org/officeDocument/2006/relationships/image" Target="../media/image25.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18.svg"/><Relationship Id="rId5" Type="http://schemas.openxmlformats.org/officeDocument/2006/relationships/image" Target="../media/image40.png"/><Relationship Id="rId15" Type="http://schemas.openxmlformats.org/officeDocument/2006/relationships/image" Target="../media/image28.svg"/><Relationship Id="rId10" Type="http://schemas.openxmlformats.org/officeDocument/2006/relationships/image" Target="../media/image17.png"/><Relationship Id="rId19" Type="http://schemas.openxmlformats.org/officeDocument/2006/relationships/image" Target="../media/image23.svg"/><Relationship Id="rId4" Type="http://schemas.openxmlformats.org/officeDocument/2006/relationships/image" Target="../media/image20.svg"/><Relationship Id="rId9" Type="http://schemas.openxmlformats.org/officeDocument/2006/relationships/image" Target="../media/image43.sv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microsoft.com/office/2007/relationships/hdphoto" Target="../media/hdphoto21.wdp"/><Relationship Id="rId13" Type="http://schemas.microsoft.com/office/2007/relationships/hdphoto" Target="../media/hdphoto23.wdp"/><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9.wdp"/><Relationship Id="rId11" Type="http://schemas.microsoft.com/office/2007/relationships/hdphoto" Target="../media/hdphoto22.wdp"/><Relationship Id="rId5" Type="http://schemas.openxmlformats.org/officeDocument/2006/relationships/image" Target="../media/image5.png"/><Relationship Id="rId15" Type="http://schemas.microsoft.com/office/2007/relationships/hdphoto" Target="../media/hdphoto25.wdp"/><Relationship Id="rId10" Type="http://schemas.openxmlformats.org/officeDocument/2006/relationships/image" Target="../media/image4.png"/><Relationship Id="rId4" Type="http://schemas.microsoft.com/office/2007/relationships/hdphoto" Target="../media/hdphoto8.wdp"/><Relationship Id="rId9" Type="http://schemas.openxmlformats.org/officeDocument/2006/relationships/image" Target="../media/image8.png"/><Relationship Id="rId14" Type="http://schemas.microsoft.com/office/2007/relationships/hdphoto" Target="../media/hdphoto24.wdp"/></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5.wdp"/><Relationship Id="rId3" Type="http://schemas.openxmlformats.org/officeDocument/2006/relationships/image" Target="../media/image5.png"/><Relationship Id="rId7" Type="http://schemas.openxmlformats.org/officeDocument/2006/relationships/image" Target="../media/image8.png"/><Relationship Id="rId12" Type="http://schemas.microsoft.com/office/2007/relationships/hdphoto" Target="../media/hdphoto24.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1.wdp"/><Relationship Id="rId11" Type="http://schemas.microsoft.com/office/2007/relationships/hdphoto" Target="../media/hdphoto23.wdp"/><Relationship Id="rId5" Type="http://schemas.openxmlformats.org/officeDocument/2006/relationships/image" Target="../media/image7.png"/><Relationship Id="rId10" Type="http://schemas.openxmlformats.org/officeDocument/2006/relationships/image" Target="../media/image3.png"/><Relationship Id="rId4" Type="http://schemas.microsoft.com/office/2007/relationships/hdphoto" Target="../media/hdphoto19.wdp"/><Relationship Id="rId9" Type="http://schemas.microsoft.com/office/2007/relationships/hdphoto" Target="../media/hdphoto22.wdp"/></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png"/><Relationship Id="rId3" Type="http://schemas.openxmlformats.org/officeDocument/2006/relationships/image" Target="../media/image10.png"/><Relationship Id="rId7" Type="http://schemas.microsoft.com/office/2007/relationships/hdphoto" Target="../media/hdphoto19.wdp"/><Relationship Id="rId12" Type="http://schemas.microsoft.com/office/2007/relationships/hdphoto" Target="../media/hdphoto22.wdp"/><Relationship Id="rId2" Type="http://schemas.openxmlformats.org/officeDocument/2006/relationships/image" Target="../media/image9.png"/><Relationship Id="rId16" Type="http://schemas.microsoft.com/office/2007/relationships/hdphoto" Target="../media/hdphoto25.wdp"/><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12.png"/><Relationship Id="rId15" Type="http://schemas.microsoft.com/office/2007/relationships/hdphoto" Target="../media/hdphoto24.wdp"/><Relationship Id="rId10" Type="http://schemas.openxmlformats.org/officeDocument/2006/relationships/image" Target="../media/image8.png"/><Relationship Id="rId4" Type="http://schemas.openxmlformats.org/officeDocument/2006/relationships/image" Target="../media/image11.png"/><Relationship Id="rId9" Type="http://schemas.microsoft.com/office/2007/relationships/hdphoto" Target="../media/hdphoto21.wdp"/><Relationship Id="rId14" Type="http://schemas.microsoft.com/office/2007/relationships/hdphoto" Target="../media/hdphoto23.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045A55C-BAA7-0934-295A-485DD3A16465}"/>
              </a:ext>
            </a:extLst>
          </p:cNvPr>
          <p:cNvGrpSpPr/>
          <p:nvPr/>
        </p:nvGrpSpPr>
        <p:grpSpPr>
          <a:xfrm rot="621942">
            <a:off x="6584765" y="-641339"/>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32000"/>
                      </a14:imgEffect>
                      <a14:imgEffect>
                        <a14:brightnessContrast contrast="-6000"/>
                      </a14:imgEffect>
                    </a14:imgLayer>
                  </a14:imgProps>
                </a:ext>
              </a:extLst>
            </a:blip>
            <a:stretch>
              <a:fillRect/>
            </a:stretch>
          </a:blipFill>
        </p:grpSpPr>
        <p:sp>
          <p:nvSpPr>
            <p:cNvPr id="2" name="Hexagon 1">
              <a:extLst>
                <a:ext uri="{FF2B5EF4-FFF2-40B4-BE49-F238E27FC236}">
                  <a16:creationId xmlns:a16="http://schemas.microsoft.com/office/drawing/2014/main" id="{75BA5868-CBAC-F4B4-49CD-50C7D0C18AA5}"/>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3" name="Hexagon 2">
              <a:extLst>
                <a:ext uri="{FF2B5EF4-FFF2-40B4-BE49-F238E27FC236}">
                  <a16:creationId xmlns:a16="http://schemas.microsoft.com/office/drawing/2014/main" id="{EDE3FF5F-698F-FC1C-115A-D93B280A7EA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4" name="Hexagon 3">
              <a:extLst>
                <a:ext uri="{FF2B5EF4-FFF2-40B4-BE49-F238E27FC236}">
                  <a16:creationId xmlns:a16="http://schemas.microsoft.com/office/drawing/2014/main" id="{D5DA8661-B926-71AD-4AB6-0EFC09DE8EE9}"/>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5" name="Hexagon 4">
              <a:extLst>
                <a:ext uri="{FF2B5EF4-FFF2-40B4-BE49-F238E27FC236}">
                  <a16:creationId xmlns:a16="http://schemas.microsoft.com/office/drawing/2014/main" id="{80D89AFD-9E7B-B41A-6F4D-08823C068F8C}"/>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Hexagon 5">
              <a:extLst>
                <a:ext uri="{FF2B5EF4-FFF2-40B4-BE49-F238E27FC236}">
                  <a16:creationId xmlns:a16="http://schemas.microsoft.com/office/drawing/2014/main" id="{7CF6DA51-15CF-2E30-3236-05CE43A4909D}"/>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7" name="Hexagon 6">
              <a:extLst>
                <a:ext uri="{FF2B5EF4-FFF2-40B4-BE49-F238E27FC236}">
                  <a16:creationId xmlns:a16="http://schemas.microsoft.com/office/drawing/2014/main" id="{0A657810-CAA4-1965-2689-7C76BE6C6F78}"/>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8" name="Hexagon 7">
              <a:extLst>
                <a:ext uri="{FF2B5EF4-FFF2-40B4-BE49-F238E27FC236}">
                  <a16:creationId xmlns:a16="http://schemas.microsoft.com/office/drawing/2014/main" id="{EB39404B-2AD5-EE8D-3D0C-1B6919D17101}"/>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9" name="Hexagon 8">
              <a:extLst>
                <a:ext uri="{FF2B5EF4-FFF2-40B4-BE49-F238E27FC236}">
                  <a16:creationId xmlns:a16="http://schemas.microsoft.com/office/drawing/2014/main" id="{9179A2AF-0DC7-B4D4-B74E-EFD8E49392C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0" name="Hexagon 9">
              <a:extLst>
                <a:ext uri="{FF2B5EF4-FFF2-40B4-BE49-F238E27FC236}">
                  <a16:creationId xmlns:a16="http://schemas.microsoft.com/office/drawing/2014/main" id="{943D2BAE-D097-B039-B212-757C46942861}"/>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E463B2F2-9A70-EA9F-7A45-AC39FCE6A037}"/>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grpSp>
      <p:sp>
        <p:nvSpPr>
          <p:cNvPr id="25" name="TextBox 24">
            <a:extLst>
              <a:ext uri="{FF2B5EF4-FFF2-40B4-BE49-F238E27FC236}">
                <a16:creationId xmlns:a16="http://schemas.microsoft.com/office/drawing/2014/main" id="{57350B62-375E-3520-C801-C1648AC90B08}"/>
              </a:ext>
            </a:extLst>
          </p:cNvPr>
          <p:cNvSpPr txBox="1"/>
          <p:nvPr/>
        </p:nvSpPr>
        <p:spPr>
          <a:xfrm>
            <a:off x="198080" y="4090368"/>
            <a:ext cx="6441707"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Risk Assessment </a:t>
            </a:r>
          </a:p>
        </p:txBody>
      </p:sp>
      <p:sp>
        <p:nvSpPr>
          <p:cNvPr id="13" name="TextBox 12">
            <a:extLst>
              <a:ext uri="{FF2B5EF4-FFF2-40B4-BE49-F238E27FC236}">
                <a16:creationId xmlns:a16="http://schemas.microsoft.com/office/drawing/2014/main" id="{200F3B31-695E-8A27-4C17-18442543B4A6}"/>
              </a:ext>
            </a:extLst>
          </p:cNvPr>
          <p:cNvSpPr txBox="1"/>
          <p:nvPr/>
        </p:nvSpPr>
        <p:spPr>
          <a:xfrm>
            <a:off x="136607" y="1610173"/>
            <a:ext cx="7366230"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Predictive Modelling</a:t>
            </a:r>
          </a:p>
        </p:txBody>
      </p:sp>
      <p:sp>
        <p:nvSpPr>
          <p:cNvPr id="19" name="TextBox 18">
            <a:extLst>
              <a:ext uri="{FF2B5EF4-FFF2-40B4-BE49-F238E27FC236}">
                <a16:creationId xmlns:a16="http://schemas.microsoft.com/office/drawing/2014/main" id="{9CD9B657-1E86-2FC1-BB9F-134861EC30A8}"/>
              </a:ext>
            </a:extLst>
          </p:cNvPr>
          <p:cNvSpPr txBox="1"/>
          <p:nvPr/>
        </p:nvSpPr>
        <p:spPr>
          <a:xfrm>
            <a:off x="1432144" y="2506229"/>
            <a:ext cx="5799734" cy="1015663"/>
          </a:xfrm>
          <a:prstGeom prst="rect">
            <a:avLst/>
          </a:prstGeom>
          <a:noFill/>
        </p:spPr>
        <p:txBody>
          <a:bodyPr wrap="square" rtlCol="0">
            <a:spAutoFit/>
          </a:bodyPr>
          <a:lstStyle/>
          <a:p>
            <a:r>
              <a:rPr lang="en-US" sz="6000" b="1" dirty="0">
                <a:solidFill>
                  <a:schemeClr val="bg1"/>
                </a:solidFill>
                <a:latin typeface="Times" pitchFamily="2" charset="0"/>
                <a:ea typeface="Krungthep" panose="02000400000000000000" pitchFamily="2" charset="-34"/>
                <a:cs typeface="Times New Roman" panose="02020603050405020304" pitchFamily="18" charset="0"/>
              </a:rPr>
              <a:t>Cardiovascular</a:t>
            </a:r>
          </a:p>
        </p:txBody>
      </p:sp>
      <p:sp>
        <p:nvSpPr>
          <p:cNvPr id="14" name="TextBox 13">
            <a:extLst>
              <a:ext uri="{FF2B5EF4-FFF2-40B4-BE49-F238E27FC236}">
                <a16:creationId xmlns:a16="http://schemas.microsoft.com/office/drawing/2014/main" id="{AF97F55C-700D-BF92-0AD9-B48E2019821F}"/>
              </a:ext>
            </a:extLst>
          </p:cNvPr>
          <p:cNvSpPr txBox="1"/>
          <p:nvPr/>
        </p:nvSpPr>
        <p:spPr>
          <a:xfrm>
            <a:off x="1529120" y="3285342"/>
            <a:ext cx="2888567" cy="1015663"/>
          </a:xfrm>
          <a:prstGeom prst="rect">
            <a:avLst/>
          </a:prstGeom>
          <a:noFill/>
        </p:spPr>
        <p:txBody>
          <a:bodyPr wrap="square" rtlCol="0">
            <a:spAutoFit/>
          </a:bodyPr>
          <a:lstStyle/>
          <a:p>
            <a:r>
              <a:rPr lang="en-US" sz="6000" b="1" dirty="0">
                <a:solidFill>
                  <a:schemeClr val="bg1"/>
                </a:solidFill>
                <a:latin typeface="Times" pitchFamily="2" charset="0"/>
                <a:ea typeface="Krungthep" panose="02000400000000000000" pitchFamily="2" charset="-34"/>
                <a:cs typeface="Times New Roman" panose="02020603050405020304" pitchFamily="18" charset="0"/>
              </a:rPr>
              <a:t>Disease</a:t>
            </a:r>
          </a:p>
        </p:txBody>
      </p:sp>
      <p:sp>
        <p:nvSpPr>
          <p:cNvPr id="15" name="Hexagon 14">
            <a:extLst>
              <a:ext uri="{FF2B5EF4-FFF2-40B4-BE49-F238E27FC236}">
                <a16:creationId xmlns:a16="http://schemas.microsoft.com/office/drawing/2014/main" id="{005E4393-9623-212A-C2EF-A2483B572614}"/>
              </a:ext>
            </a:extLst>
          </p:cNvPr>
          <p:cNvSpPr/>
          <p:nvPr/>
        </p:nvSpPr>
        <p:spPr>
          <a:xfrm rot="21584110">
            <a:off x="10835250" y="5810643"/>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6" name="Rectangle 25">
            <a:extLst>
              <a:ext uri="{FF2B5EF4-FFF2-40B4-BE49-F238E27FC236}">
                <a16:creationId xmlns:a16="http://schemas.microsoft.com/office/drawing/2014/main" id="{7D138D6E-76F6-D762-3BB6-0AF6C3CDFCFD}"/>
              </a:ext>
            </a:extLst>
          </p:cNvPr>
          <p:cNvSpPr/>
          <p:nvPr/>
        </p:nvSpPr>
        <p:spPr>
          <a:xfrm rot="16200000">
            <a:off x="240993" y="2955210"/>
            <a:ext cx="1520526"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Avenir Next" panose="020B0503020202020204" pitchFamily="34" charset="0"/>
            </a:endParaRPr>
          </a:p>
        </p:txBody>
      </p:sp>
      <p:sp>
        <p:nvSpPr>
          <p:cNvPr id="27" name="TextBox 26">
            <a:extLst>
              <a:ext uri="{FF2B5EF4-FFF2-40B4-BE49-F238E27FC236}">
                <a16:creationId xmlns:a16="http://schemas.microsoft.com/office/drawing/2014/main" id="{34AA290E-4738-1D69-2379-1DEADFC9E2A8}"/>
              </a:ext>
            </a:extLst>
          </p:cNvPr>
          <p:cNvSpPr txBox="1"/>
          <p:nvPr/>
        </p:nvSpPr>
        <p:spPr>
          <a:xfrm rot="16200000">
            <a:off x="331825" y="3005148"/>
            <a:ext cx="1464532" cy="861774"/>
          </a:xfrm>
          <a:prstGeom prst="rect">
            <a:avLst/>
          </a:prstGeom>
          <a:noFill/>
        </p:spPr>
        <p:txBody>
          <a:bodyPr wrap="square" rtlCol="0">
            <a:spAutoFit/>
          </a:bodyPr>
          <a:lstStyle/>
          <a:p>
            <a:r>
              <a:rPr lang="en-US" sz="5000" b="1" spc="-150" dirty="0">
                <a:latin typeface="Avenir Next" panose="020B0503020202020204" pitchFamily="34" charset="0"/>
                <a:ea typeface="Krungthep" panose="02000400000000000000" pitchFamily="2" charset="-34"/>
                <a:cs typeface="Times New Roman" panose="02020603050405020304" pitchFamily="18" charset="0"/>
              </a:rPr>
              <a:t>FOR</a:t>
            </a:r>
          </a:p>
        </p:txBody>
      </p:sp>
      <p:sp>
        <p:nvSpPr>
          <p:cNvPr id="65" name="Hexagon 64">
            <a:extLst>
              <a:ext uri="{FF2B5EF4-FFF2-40B4-BE49-F238E27FC236}">
                <a16:creationId xmlns:a16="http://schemas.microsoft.com/office/drawing/2014/main" id="{0612BBF8-D2FE-81E2-80AC-C03B114114FF}"/>
              </a:ext>
            </a:extLst>
          </p:cNvPr>
          <p:cNvSpPr/>
          <p:nvPr/>
        </p:nvSpPr>
        <p:spPr>
          <a:xfrm rot="21584110">
            <a:off x="8865916" y="6769418"/>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66" name="Hexagon 65">
            <a:extLst>
              <a:ext uri="{FF2B5EF4-FFF2-40B4-BE49-F238E27FC236}">
                <a16:creationId xmlns:a16="http://schemas.microsoft.com/office/drawing/2014/main" id="{0F48ED30-C9BE-3156-25C3-1115ADF605D8}"/>
              </a:ext>
            </a:extLst>
          </p:cNvPr>
          <p:cNvSpPr/>
          <p:nvPr/>
        </p:nvSpPr>
        <p:spPr>
          <a:xfrm rot="21584110">
            <a:off x="10799241" y="780772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09" name="Picture 108" descr="A close-up of a sign&#10;&#10;Description automatically generated">
            <a:extLst>
              <a:ext uri="{FF2B5EF4-FFF2-40B4-BE49-F238E27FC236}">
                <a16:creationId xmlns:a16="http://schemas.microsoft.com/office/drawing/2014/main" id="{B76FD527-11B4-1035-4896-8AF4E7D2D525}"/>
              </a:ext>
            </a:extLst>
          </p:cNvPr>
          <p:cNvPicPr>
            <a:picLocks noChangeAspect="1"/>
          </p:cNvPicPr>
          <p:nvPr/>
        </p:nvPicPr>
        <p:blipFill>
          <a:blip r:embed="rId5"/>
          <a:stretch>
            <a:fillRect/>
          </a:stretch>
        </p:blipFill>
        <p:spPr>
          <a:xfrm>
            <a:off x="4424457" y="7006879"/>
            <a:ext cx="3924300" cy="5969000"/>
          </a:xfrm>
          <a:prstGeom prst="rect">
            <a:avLst/>
          </a:prstGeom>
        </p:spPr>
      </p:pic>
      <p:pic>
        <p:nvPicPr>
          <p:cNvPr id="110" name="Picture 109" descr="A close-up of a card&#10;&#10;Description automatically generated">
            <a:extLst>
              <a:ext uri="{FF2B5EF4-FFF2-40B4-BE49-F238E27FC236}">
                <a16:creationId xmlns:a16="http://schemas.microsoft.com/office/drawing/2014/main" id="{E98A51AE-316B-F416-B12A-EF0DB23D8F35}"/>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8739264" y="7013229"/>
            <a:ext cx="3911600" cy="5956300"/>
          </a:xfrm>
          <a:prstGeom prst="rect">
            <a:avLst/>
          </a:prstGeom>
        </p:spPr>
      </p:pic>
      <p:pic>
        <p:nvPicPr>
          <p:cNvPr id="111" name="Picture 110" descr="A close-up of a card&#10;&#10;Description automatically generated">
            <a:extLst>
              <a:ext uri="{FF2B5EF4-FFF2-40B4-BE49-F238E27FC236}">
                <a16:creationId xmlns:a16="http://schemas.microsoft.com/office/drawing/2014/main" id="{A4CAC8D7-0969-6036-70E0-2545241C9780}"/>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13041371" y="7013229"/>
            <a:ext cx="3911600" cy="5956300"/>
          </a:xfrm>
          <a:prstGeom prst="rect">
            <a:avLst/>
          </a:prstGeom>
        </p:spPr>
      </p:pic>
      <p:pic>
        <p:nvPicPr>
          <p:cNvPr id="112" name="Picture 111" descr="A close-up of a card&#10;&#10;Description automatically generated">
            <a:extLst>
              <a:ext uri="{FF2B5EF4-FFF2-40B4-BE49-F238E27FC236}">
                <a16:creationId xmlns:a16="http://schemas.microsoft.com/office/drawing/2014/main" id="{215DF11F-DE50-F3F1-ADBD-75C326670B32}"/>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4179757" y="7013229"/>
            <a:ext cx="3911600" cy="5956300"/>
          </a:xfrm>
          <a:prstGeom prst="rect">
            <a:avLst/>
          </a:prstGeom>
        </p:spPr>
      </p:pic>
      <p:pic>
        <p:nvPicPr>
          <p:cNvPr id="113" name="Picture 112" descr="A close-up of a card&#10;&#10;Description automatically generated">
            <a:extLst>
              <a:ext uri="{FF2B5EF4-FFF2-40B4-BE49-F238E27FC236}">
                <a16:creationId xmlns:a16="http://schemas.microsoft.com/office/drawing/2014/main" id="{D83183C6-43BF-5CE8-656A-8594100C3BA6}"/>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122350" y="7013229"/>
            <a:ext cx="3911600" cy="5956300"/>
          </a:xfrm>
          <a:prstGeom prst="rect">
            <a:avLst/>
          </a:prstGeom>
        </p:spPr>
      </p:pic>
      <p:pic>
        <p:nvPicPr>
          <p:cNvPr id="114" name="Picture 113" descr="A close-up of a sign&#10;&#10;Description automatically generated">
            <a:extLst>
              <a:ext uri="{FF2B5EF4-FFF2-40B4-BE49-F238E27FC236}">
                <a16:creationId xmlns:a16="http://schemas.microsoft.com/office/drawing/2014/main" id="{FEB48EE2-B17D-F591-6EB4-410A254BA9D2}"/>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7343478" y="7006879"/>
            <a:ext cx="3924300" cy="5969000"/>
          </a:xfrm>
          <a:prstGeom prst="rect">
            <a:avLst/>
          </a:prstGeom>
        </p:spPr>
      </p:pic>
      <p:pic>
        <p:nvPicPr>
          <p:cNvPr id="115" name="Picture 114" descr="A close-up of a card&#10;&#10;Description automatically generated">
            <a:extLst>
              <a:ext uri="{FF2B5EF4-FFF2-40B4-BE49-F238E27FC236}">
                <a16:creationId xmlns:a16="http://schemas.microsoft.com/office/drawing/2014/main" id="{26EACAB1-BB9D-91F9-7DBC-C2C6AE42E667}"/>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21658286" y="7013229"/>
            <a:ext cx="3911600" cy="5956300"/>
          </a:xfrm>
          <a:prstGeom prst="rect">
            <a:avLst/>
          </a:prstGeom>
        </p:spPr>
      </p:pic>
    </p:spTree>
    <p:extLst>
      <p:ext uri="{BB962C8B-B14F-4D97-AF65-F5344CB8AC3E}">
        <p14:creationId xmlns:p14="http://schemas.microsoft.com/office/powerpoint/2010/main" val="10636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27">
            <a:extLst>
              <a:ext uri="{FF2B5EF4-FFF2-40B4-BE49-F238E27FC236}">
                <a16:creationId xmlns:a16="http://schemas.microsoft.com/office/drawing/2014/main" id="{3962E0AB-D762-9556-AFF5-8545F7479549}"/>
              </a:ext>
            </a:extLst>
          </p:cNvPr>
          <p:cNvSpPr/>
          <p:nvPr/>
        </p:nvSpPr>
        <p:spPr>
          <a:xfrm>
            <a:off x="6252951" y="1136597"/>
            <a:ext cx="2275840" cy="3413760"/>
          </a:xfrm>
          <a:custGeom>
            <a:avLst/>
            <a:gdLst>
              <a:gd name="connsiteX0" fmla="*/ 0 w 2275840"/>
              <a:gd name="connsiteY0" fmla="*/ 0 h 3413760"/>
              <a:gd name="connsiteX1" fmla="*/ 1970935 w 2275840"/>
              <a:gd name="connsiteY1" fmla="*/ 1137920 h 3413760"/>
              <a:gd name="connsiteX2" fmla="*/ 1970935 w 2275840"/>
              <a:gd name="connsiteY2" fmla="*/ 3413760 h 3413760"/>
              <a:gd name="connsiteX3" fmla="*/ 1384558 w 2275840"/>
              <a:gd name="connsiteY3" fmla="*/ 3075215 h 3413760"/>
              <a:gd name="connsiteX4" fmla="*/ 1416712 w 2275840"/>
              <a:gd name="connsiteY4" fmla="*/ 3022289 h 3413760"/>
              <a:gd name="connsiteX5" fmla="*/ 1416717 w 2275840"/>
              <a:gd name="connsiteY5" fmla="*/ 3022277 h 3413760"/>
              <a:gd name="connsiteX6" fmla="*/ 1482655 w 2275840"/>
              <a:gd name="connsiteY6" fmla="*/ 2885398 h 3413760"/>
              <a:gd name="connsiteX7" fmla="*/ 1485823 w 2275840"/>
              <a:gd name="connsiteY7" fmla="*/ 2876742 h 3413760"/>
              <a:gd name="connsiteX8" fmla="*/ 1490124 w 2275840"/>
              <a:gd name="connsiteY8" fmla="*/ 2864992 h 3413760"/>
              <a:gd name="connsiteX9" fmla="*/ 1497096 w 2275840"/>
              <a:gd name="connsiteY9" fmla="*/ 2850053 h 3413760"/>
              <a:gd name="connsiteX10" fmla="*/ 1508839 w 2275840"/>
              <a:gd name="connsiteY10" fmla="*/ 2813859 h 3413760"/>
              <a:gd name="connsiteX11" fmla="*/ 1535315 w 2275840"/>
              <a:gd name="connsiteY11" fmla="*/ 2741521 h 3413760"/>
              <a:gd name="connsiteX12" fmla="*/ 1546305 w 2275840"/>
              <a:gd name="connsiteY12" fmla="*/ 2698780 h 3413760"/>
              <a:gd name="connsiteX13" fmla="*/ 1546803 w 2275840"/>
              <a:gd name="connsiteY13" fmla="*/ 2696843 h 3413760"/>
              <a:gd name="connsiteX14" fmla="*/ 1556417 w 2275840"/>
              <a:gd name="connsiteY14" fmla="*/ 2667208 h 3413760"/>
              <a:gd name="connsiteX15" fmla="*/ 1562218 w 2275840"/>
              <a:gd name="connsiteY15" fmla="*/ 2636890 h 3413760"/>
              <a:gd name="connsiteX16" fmla="*/ 1573904 w 2275840"/>
              <a:gd name="connsiteY16" fmla="*/ 2591444 h 3413760"/>
              <a:gd name="connsiteX17" fmla="*/ 1585691 w 2275840"/>
              <a:gd name="connsiteY17" fmla="*/ 2514212 h 3413760"/>
              <a:gd name="connsiteX18" fmla="*/ 1593138 w 2275840"/>
              <a:gd name="connsiteY18" fmla="*/ 2475291 h 3413760"/>
              <a:gd name="connsiteX19" fmla="*/ 1594199 w 2275840"/>
              <a:gd name="connsiteY19" fmla="*/ 2458462 h 3413760"/>
              <a:gd name="connsiteX20" fmla="*/ 1597634 w 2275840"/>
              <a:gd name="connsiteY20" fmla="*/ 2435955 h 3413760"/>
              <a:gd name="connsiteX21" fmla="*/ 1605719 w 2275840"/>
              <a:gd name="connsiteY21" fmla="*/ 2275840 h 3413760"/>
              <a:gd name="connsiteX22" fmla="*/ 39719 w 2275840"/>
              <a:gd name="connsiteY22" fmla="*/ 709840 h 3413760"/>
              <a:gd name="connsiteX23" fmla="*/ 0 w 2275840"/>
              <a:gd name="connsiteY23" fmla="*/ 711846 h 341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75840" h="3413760">
                <a:moveTo>
                  <a:pt x="0" y="0"/>
                </a:moveTo>
                <a:cubicBezTo>
                  <a:pt x="813079" y="0"/>
                  <a:pt x="1564396" y="433773"/>
                  <a:pt x="1970935" y="1137920"/>
                </a:cubicBezTo>
                <a:cubicBezTo>
                  <a:pt x="2377475" y="1842067"/>
                  <a:pt x="2377475" y="2709613"/>
                  <a:pt x="1970935" y="3413760"/>
                </a:cubicBezTo>
                <a:lnTo>
                  <a:pt x="1384558" y="3075215"/>
                </a:lnTo>
                <a:lnTo>
                  <a:pt x="1416712" y="3022289"/>
                </a:lnTo>
                <a:lnTo>
                  <a:pt x="1416717" y="3022277"/>
                </a:lnTo>
                <a:lnTo>
                  <a:pt x="1482655" y="2885398"/>
                </a:lnTo>
                <a:lnTo>
                  <a:pt x="1485823" y="2876742"/>
                </a:lnTo>
                <a:lnTo>
                  <a:pt x="1490124" y="2864992"/>
                </a:lnTo>
                <a:lnTo>
                  <a:pt x="1497096" y="2850053"/>
                </a:lnTo>
                <a:lnTo>
                  <a:pt x="1508839" y="2813859"/>
                </a:lnTo>
                <a:lnTo>
                  <a:pt x="1535315" y="2741521"/>
                </a:lnTo>
                <a:lnTo>
                  <a:pt x="1546305" y="2698780"/>
                </a:lnTo>
                <a:lnTo>
                  <a:pt x="1546803" y="2696843"/>
                </a:lnTo>
                <a:lnTo>
                  <a:pt x="1556417" y="2667208"/>
                </a:lnTo>
                <a:lnTo>
                  <a:pt x="1562218" y="2636890"/>
                </a:lnTo>
                <a:lnTo>
                  <a:pt x="1573904" y="2591444"/>
                </a:lnTo>
                <a:lnTo>
                  <a:pt x="1585691" y="2514212"/>
                </a:lnTo>
                <a:lnTo>
                  <a:pt x="1593138" y="2475291"/>
                </a:lnTo>
                <a:lnTo>
                  <a:pt x="1594199" y="2458462"/>
                </a:lnTo>
                <a:lnTo>
                  <a:pt x="1597634" y="2435955"/>
                </a:lnTo>
                <a:cubicBezTo>
                  <a:pt x="1602980" y="2383310"/>
                  <a:pt x="1605719" y="2329895"/>
                  <a:pt x="1605719" y="2275840"/>
                </a:cubicBezTo>
                <a:cubicBezTo>
                  <a:pt x="1605719" y="1410962"/>
                  <a:pt x="904597" y="709840"/>
                  <a:pt x="39719" y="709840"/>
                </a:cubicBezTo>
                <a:lnTo>
                  <a:pt x="0" y="711846"/>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557255" tIns="922444" rIns="615205" bIns="2277110" numCol="1" spcCol="1270" anchor="ctr" anchorCtr="0">
            <a:noAutofit/>
          </a:bodyPr>
          <a:lstStyle/>
          <a:p>
            <a:pPr marL="0" lvl="0" indent="0" algn="ctr" defTabSz="2889250">
              <a:lnSpc>
                <a:spcPct val="90000"/>
              </a:lnSpc>
              <a:spcBef>
                <a:spcPct val="0"/>
              </a:spcBef>
              <a:spcAft>
                <a:spcPct val="35000"/>
              </a:spcAft>
              <a:buNone/>
            </a:pPr>
            <a:r>
              <a:rPr lang="en-GB" sz="6500" kern="1200" dirty="0"/>
              <a:t> </a:t>
            </a:r>
          </a:p>
        </p:txBody>
      </p:sp>
      <p:sp>
        <p:nvSpPr>
          <p:cNvPr id="29" name="Freeform 28">
            <a:extLst>
              <a:ext uri="{FF2B5EF4-FFF2-40B4-BE49-F238E27FC236}">
                <a16:creationId xmlns:a16="http://schemas.microsoft.com/office/drawing/2014/main" id="{D435D3C3-E95F-8E89-A277-A61C14951281}"/>
              </a:ext>
            </a:extLst>
          </p:cNvPr>
          <p:cNvSpPr/>
          <p:nvPr/>
        </p:nvSpPr>
        <p:spPr>
          <a:xfrm rot="14380605">
            <a:off x="4018980" y="1016033"/>
            <a:ext cx="2275840" cy="3413760"/>
          </a:xfrm>
          <a:custGeom>
            <a:avLst/>
            <a:gdLst>
              <a:gd name="connsiteX0" fmla="*/ 0 w 2275840"/>
              <a:gd name="connsiteY0" fmla="*/ 0 h 3413760"/>
              <a:gd name="connsiteX1" fmla="*/ 1970935 w 2275840"/>
              <a:gd name="connsiteY1" fmla="*/ 1137920 h 3413760"/>
              <a:gd name="connsiteX2" fmla="*/ 1970935 w 2275840"/>
              <a:gd name="connsiteY2" fmla="*/ 3413760 h 3413760"/>
              <a:gd name="connsiteX3" fmla="*/ 1384558 w 2275840"/>
              <a:gd name="connsiteY3" fmla="*/ 3075215 h 3413760"/>
              <a:gd name="connsiteX4" fmla="*/ 1416712 w 2275840"/>
              <a:gd name="connsiteY4" fmla="*/ 3022289 h 3413760"/>
              <a:gd name="connsiteX5" fmla="*/ 1416717 w 2275840"/>
              <a:gd name="connsiteY5" fmla="*/ 3022277 h 3413760"/>
              <a:gd name="connsiteX6" fmla="*/ 1482655 w 2275840"/>
              <a:gd name="connsiteY6" fmla="*/ 2885398 h 3413760"/>
              <a:gd name="connsiteX7" fmla="*/ 1485823 w 2275840"/>
              <a:gd name="connsiteY7" fmla="*/ 2876742 h 3413760"/>
              <a:gd name="connsiteX8" fmla="*/ 1490124 w 2275840"/>
              <a:gd name="connsiteY8" fmla="*/ 2864992 h 3413760"/>
              <a:gd name="connsiteX9" fmla="*/ 1497096 w 2275840"/>
              <a:gd name="connsiteY9" fmla="*/ 2850053 h 3413760"/>
              <a:gd name="connsiteX10" fmla="*/ 1508839 w 2275840"/>
              <a:gd name="connsiteY10" fmla="*/ 2813859 h 3413760"/>
              <a:gd name="connsiteX11" fmla="*/ 1535315 w 2275840"/>
              <a:gd name="connsiteY11" fmla="*/ 2741521 h 3413760"/>
              <a:gd name="connsiteX12" fmla="*/ 1546305 w 2275840"/>
              <a:gd name="connsiteY12" fmla="*/ 2698780 h 3413760"/>
              <a:gd name="connsiteX13" fmla="*/ 1546803 w 2275840"/>
              <a:gd name="connsiteY13" fmla="*/ 2696843 h 3413760"/>
              <a:gd name="connsiteX14" fmla="*/ 1556417 w 2275840"/>
              <a:gd name="connsiteY14" fmla="*/ 2667208 h 3413760"/>
              <a:gd name="connsiteX15" fmla="*/ 1562218 w 2275840"/>
              <a:gd name="connsiteY15" fmla="*/ 2636890 h 3413760"/>
              <a:gd name="connsiteX16" fmla="*/ 1573904 w 2275840"/>
              <a:gd name="connsiteY16" fmla="*/ 2591444 h 3413760"/>
              <a:gd name="connsiteX17" fmla="*/ 1585691 w 2275840"/>
              <a:gd name="connsiteY17" fmla="*/ 2514212 h 3413760"/>
              <a:gd name="connsiteX18" fmla="*/ 1593138 w 2275840"/>
              <a:gd name="connsiteY18" fmla="*/ 2475291 h 3413760"/>
              <a:gd name="connsiteX19" fmla="*/ 1594199 w 2275840"/>
              <a:gd name="connsiteY19" fmla="*/ 2458462 h 3413760"/>
              <a:gd name="connsiteX20" fmla="*/ 1597634 w 2275840"/>
              <a:gd name="connsiteY20" fmla="*/ 2435955 h 3413760"/>
              <a:gd name="connsiteX21" fmla="*/ 1605719 w 2275840"/>
              <a:gd name="connsiteY21" fmla="*/ 2275840 h 3413760"/>
              <a:gd name="connsiteX22" fmla="*/ 39719 w 2275840"/>
              <a:gd name="connsiteY22" fmla="*/ 709840 h 3413760"/>
              <a:gd name="connsiteX23" fmla="*/ 0 w 2275840"/>
              <a:gd name="connsiteY23" fmla="*/ 711846 h 341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75840" h="3413760">
                <a:moveTo>
                  <a:pt x="0" y="0"/>
                </a:moveTo>
                <a:cubicBezTo>
                  <a:pt x="813079" y="0"/>
                  <a:pt x="1564396" y="433773"/>
                  <a:pt x="1970935" y="1137920"/>
                </a:cubicBezTo>
                <a:cubicBezTo>
                  <a:pt x="2377475" y="1842067"/>
                  <a:pt x="2377475" y="2709613"/>
                  <a:pt x="1970935" y="3413760"/>
                </a:cubicBezTo>
                <a:lnTo>
                  <a:pt x="1384558" y="3075215"/>
                </a:lnTo>
                <a:lnTo>
                  <a:pt x="1416712" y="3022289"/>
                </a:lnTo>
                <a:lnTo>
                  <a:pt x="1416717" y="3022277"/>
                </a:lnTo>
                <a:lnTo>
                  <a:pt x="1482655" y="2885398"/>
                </a:lnTo>
                <a:lnTo>
                  <a:pt x="1485823" y="2876742"/>
                </a:lnTo>
                <a:lnTo>
                  <a:pt x="1490124" y="2864992"/>
                </a:lnTo>
                <a:lnTo>
                  <a:pt x="1497096" y="2850053"/>
                </a:lnTo>
                <a:lnTo>
                  <a:pt x="1508839" y="2813859"/>
                </a:lnTo>
                <a:lnTo>
                  <a:pt x="1535315" y="2741521"/>
                </a:lnTo>
                <a:lnTo>
                  <a:pt x="1546305" y="2698780"/>
                </a:lnTo>
                <a:lnTo>
                  <a:pt x="1546803" y="2696843"/>
                </a:lnTo>
                <a:lnTo>
                  <a:pt x="1556417" y="2667208"/>
                </a:lnTo>
                <a:lnTo>
                  <a:pt x="1562218" y="2636890"/>
                </a:lnTo>
                <a:lnTo>
                  <a:pt x="1573904" y="2591444"/>
                </a:lnTo>
                <a:lnTo>
                  <a:pt x="1585691" y="2514212"/>
                </a:lnTo>
                <a:lnTo>
                  <a:pt x="1593138" y="2475291"/>
                </a:lnTo>
                <a:lnTo>
                  <a:pt x="1594199" y="2458462"/>
                </a:lnTo>
                <a:lnTo>
                  <a:pt x="1597634" y="2435955"/>
                </a:lnTo>
                <a:cubicBezTo>
                  <a:pt x="1602980" y="2383310"/>
                  <a:pt x="1605719" y="2329895"/>
                  <a:pt x="1605719" y="2275840"/>
                </a:cubicBezTo>
                <a:cubicBezTo>
                  <a:pt x="1605719" y="1410962"/>
                  <a:pt x="904597" y="709840"/>
                  <a:pt x="39719" y="709840"/>
                </a:cubicBezTo>
                <a:lnTo>
                  <a:pt x="0" y="711846"/>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557255" tIns="922444" rIns="615205" bIns="2277110" numCol="1" spcCol="1270" anchor="ctr" anchorCtr="0">
            <a:noAutofit/>
          </a:bodyPr>
          <a:lstStyle/>
          <a:p>
            <a:pPr marL="0" lvl="0" indent="0" algn="ctr" defTabSz="2889250">
              <a:lnSpc>
                <a:spcPct val="90000"/>
              </a:lnSpc>
              <a:spcBef>
                <a:spcPct val="0"/>
              </a:spcBef>
              <a:spcAft>
                <a:spcPct val="35000"/>
              </a:spcAft>
              <a:buNone/>
            </a:pPr>
            <a:r>
              <a:rPr lang="en-GB" sz="6500" kern="1200" dirty="0"/>
              <a:t> </a:t>
            </a:r>
          </a:p>
        </p:txBody>
      </p:sp>
      <p:sp>
        <p:nvSpPr>
          <p:cNvPr id="30" name="Freeform 29">
            <a:extLst>
              <a:ext uri="{FF2B5EF4-FFF2-40B4-BE49-F238E27FC236}">
                <a16:creationId xmlns:a16="http://schemas.microsoft.com/office/drawing/2014/main" id="{35224162-079F-1AFD-3E8C-F915AF1D3AE6}"/>
              </a:ext>
            </a:extLst>
          </p:cNvPr>
          <p:cNvSpPr/>
          <p:nvPr/>
        </p:nvSpPr>
        <p:spPr>
          <a:xfrm rot="7208747">
            <a:off x="5053106" y="3022329"/>
            <a:ext cx="2275840" cy="3413760"/>
          </a:xfrm>
          <a:custGeom>
            <a:avLst/>
            <a:gdLst>
              <a:gd name="connsiteX0" fmla="*/ 0 w 2275840"/>
              <a:gd name="connsiteY0" fmla="*/ 0 h 3413760"/>
              <a:gd name="connsiteX1" fmla="*/ 1970935 w 2275840"/>
              <a:gd name="connsiteY1" fmla="*/ 1137920 h 3413760"/>
              <a:gd name="connsiteX2" fmla="*/ 1970935 w 2275840"/>
              <a:gd name="connsiteY2" fmla="*/ 3413760 h 3413760"/>
              <a:gd name="connsiteX3" fmla="*/ 1384558 w 2275840"/>
              <a:gd name="connsiteY3" fmla="*/ 3075215 h 3413760"/>
              <a:gd name="connsiteX4" fmla="*/ 1416712 w 2275840"/>
              <a:gd name="connsiteY4" fmla="*/ 3022289 h 3413760"/>
              <a:gd name="connsiteX5" fmla="*/ 1416717 w 2275840"/>
              <a:gd name="connsiteY5" fmla="*/ 3022277 h 3413760"/>
              <a:gd name="connsiteX6" fmla="*/ 1482655 w 2275840"/>
              <a:gd name="connsiteY6" fmla="*/ 2885398 h 3413760"/>
              <a:gd name="connsiteX7" fmla="*/ 1485823 w 2275840"/>
              <a:gd name="connsiteY7" fmla="*/ 2876742 h 3413760"/>
              <a:gd name="connsiteX8" fmla="*/ 1490124 w 2275840"/>
              <a:gd name="connsiteY8" fmla="*/ 2864992 h 3413760"/>
              <a:gd name="connsiteX9" fmla="*/ 1497096 w 2275840"/>
              <a:gd name="connsiteY9" fmla="*/ 2850053 h 3413760"/>
              <a:gd name="connsiteX10" fmla="*/ 1508839 w 2275840"/>
              <a:gd name="connsiteY10" fmla="*/ 2813859 h 3413760"/>
              <a:gd name="connsiteX11" fmla="*/ 1535315 w 2275840"/>
              <a:gd name="connsiteY11" fmla="*/ 2741521 h 3413760"/>
              <a:gd name="connsiteX12" fmla="*/ 1546305 w 2275840"/>
              <a:gd name="connsiteY12" fmla="*/ 2698780 h 3413760"/>
              <a:gd name="connsiteX13" fmla="*/ 1546803 w 2275840"/>
              <a:gd name="connsiteY13" fmla="*/ 2696843 h 3413760"/>
              <a:gd name="connsiteX14" fmla="*/ 1556417 w 2275840"/>
              <a:gd name="connsiteY14" fmla="*/ 2667208 h 3413760"/>
              <a:gd name="connsiteX15" fmla="*/ 1562218 w 2275840"/>
              <a:gd name="connsiteY15" fmla="*/ 2636890 h 3413760"/>
              <a:gd name="connsiteX16" fmla="*/ 1573904 w 2275840"/>
              <a:gd name="connsiteY16" fmla="*/ 2591444 h 3413760"/>
              <a:gd name="connsiteX17" fmla="*/ 1585691 w 2275840"/>
              <a:gd name="connsiteY17" fmla="*/ 2514212 h 3413760"/>
              <a:gd name="connsiteX18" fmla="*/ 1593138 w 2275840"/>
              <a:gd name="connsiteY18" fmla="*/ 2475291 h 3413760"/>
              <a:gd name="connsiteX19" fmla="*/ 1594199 w 2275840"/>
              <a:gd name="connsiteY19" fmla="*/ 2458462 h 3413760"/>
              <a:gd name="connsiteX20" fmla="*/ 1597634 w 2275840"/>
              <a:gd name="connsiteY20" fmla="*/ 2435955 h 3413760"/>
              <a:gd name="connsiteX21" fmla="*/ 1605719 w 2275840"/>
              <a:gd name="connsiteY21" fmla="*/ 2275840 h 3413760"/>
              <a:gd name="connsiteX22" fmla="*/ 39719 w 2275840"/>
              <a:gd name="connsiteY22" fmla="*/ 709840 h 3413760"/>
              <a:gd name="connsiteX23" fmla="*/ 0 w 2275840"/>
              <a:gd name="connsiteY23" fmla="*/ 711846 h 341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75840" h="3413760">
                <a:moveTo>
                  <a:pt x="0" y="0"/>
                </a:moveTo>
                <a:cubicBezTo>
                  <a:pt x="813079" y="0"/>
                  <a:pt x="1564396" y="433773"/>
                  <a:pt x="1970935" y="1137920"/>
                </a:cubicBezTo>
                <a:cubicBezTo>
                  <a:pt x="2377475" y="1842067"/>
                  <a:pt x="2377475" y="2709613"/>
                  <a:pt x="1970935" y="3413760"/>
                </a:cubicBezTo>
                <a:lnTo>
                  <a:pt x="1384558" y="3075215"/>
                </a:lnTo>
                <a:lnTo>
                  <a:pt x="1416712" y="3022289"/>
                </a:lnTo>
                <a:lnTo>
                  <a:pt x="1416717" y="3022277"/>
                </a:lnTo>
                <a:lnTo>
                  <a:pt x="1482655" y="2885398"/>
                </a:lnTo>
                <a:lnTo>
                  <a:pt x="1485823" y="2876742"/>
                </a:lnTo>
                <a:lnTo>
                  <a:pt x="1490124" y="2864992"/>
                </a:lnTo>
                <a:lnTo>
                  <a:pt x="1497096" y="2850053"/>
                </a:lnTo>
                <a:lnTo>
                  <a:pt x="1508839" y="2813859"/>
                </a:lnTo>
                <a:lnTo>
                  <a:pt x="1535315" y="2741521"/>
                </a:lnTo>
                <a:lnTo>
                  <a:pt x="1546305" y="2698780"/>
                </a:lnTo>
                <a:lnTo>
                  <a:pt x="1546803" y="2696843"/>
                </a:lnTo>
                <a:lnTo>
                  <a:pt x="1556417" y="2667208"/>
                </a:lnTo>
                <a:lnTo>
                  <a:pt x="1562218" y="2636890"/>
                </a:lnTo>
                <a:lnTo>
                  <a:pt x="1573904" y="2591444"/>
                </a:lnTo>
                <a:lnTo>
                  <a:pt x="1585691" y="2514212"/>
                </a:lnTo>
                <a:lnTo>
                  <a:pt x="1593138" y="2475291"/>
                </a:lnTo>
                <a:lnTo>
                  <a:pt x="1594199" y="2458462"/>
                </a:lnTo>
                <a:lnTo>
                  <a:pt x="1597634" y="2435955"/>
                </a:lnTo>
                <a:cubicBezTo>
                  <a:pt x="1602980" y="2383310"/>
                  <a:pt x="1605719" y="2329895"/>
                  <a:pt x="1605719" y="2275840"/>
                </a:cubicBezTo>
                <a:cubicBezTo>
                  <a:pt x="1605719" y="1410962"/>
                  <a:pt x="904597" y="709840"/>
                  <a:pt x="39719" y="709840"/>
                </a:cubicBezTo>
                <a:lnTo>
                  <a:pt x="0" y="711846"/>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557255" tIns="922444" rIns="615205" bIns="2277110" numCol="1" spcCol="1270" anchor="ctr" anchorCtr="0">
            <a:noAutofit/>
          </a:bodyPr>
          <a:lstStyle/>
          <a:p>
            <a:pPr marL="0" lvl="0" indent="0" algn="ctr" defTabSz="2889250">
              <a:lnSpc>
                <a:spcPct val="90000"/>
              </a:lnSpc>
              <a:spcBef>
                <a:spcPct val="0"/>
              </a:spcBef>
              <a:spcAft>
                <a:spcPct val="35000"/>
              </a:spcAft>
              <a:buNone/>
            </a:pPr>
            <a:r>
              <a:rPr lang="en-GB" sz="6500" kern="1200" dirty="0"/>
              <a:t> </a:t>
            </a:r>
          </a:p>
        </p:txBody>
      </p:sp>
    </p:spTree>
    <p:extLst>
      <p:ext uri="{BB962C8B-B14F-4D97-AF65-F5344CB8AC3E}">
        <p14:creationId xmlns:p14="http://schemas.microsoft.com/office/powerpoint/2010/main" val="1663884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5392893-E6E2-8CAA-7C8F-D0988FB9FA95}"/>
              </a:ext>
            </a:extLst>
          </p:cNvPr>
          <p:cNvGrpSpPr/>
          <p:nvPr/>
        </p:nvGrpSpPr>
        <p:grpSpPr>
          <a:xfrm rot="19449069">
            <a:off x="4234140" y="787256"/>
            <a:ext cx="3723718" cy="5283490"/>
            <a:chOff x="8103380" y="787255"/>
            <a:chExt cx="3723718" cy="5283490"/>
          </a:xfrm>
          <a:solidFill>
            <a:srgbClr val="E3CB99"/>
          </a:solidFill>
        </p:grpSpPr>
        <p:sp>
          <p:nvSpPr>
            <p:cNvPr id="28" name="Rounded Rectangle 27">
              <a:extLst>
                <a:ext uri="{FF2B5EF4-FFF2-40B4-BE49-F238E27FC236}">
                  <a16:creationId xmlns:a16="http://schemas.microsoft.com/office/drawing/2014/main" id="{4CD59361-C084-D885-9A3C-0BDA16648802}"/>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 name="TextBox 28">
              <a:extLst>
                <a:ext uri="{FF2B5EF4-FFF2-40B4-BE49-F238E27FC236}">
                  <a16:creationId xmlns:a16="http://schemas.microsoft.com/office/drawing/2014/main" id="{E754284A-6F51-D53E-EB3D-A4425532BC29}"/>
                </a:ext>
              </a:extLst>
            </p:cNvPr>
            <p:cNvSpPr txBox="1"/>
            <p:nvPr/>
          </p:nvSpPr>
          <p:spPr>
            <a:xfrm>
              <a:off x="8280343" y="1542979"/>
              <a:ext cx="3382672"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30" name="TextBox 29">
              <a:extLst>
                <a:ext uri="{FF2B5EF4-FFF2-40B4-BE49-F238E27FC236}">
                  <a16:creationId xmlns:a16="http://schemas.microsoft.com/office/drawing/2014/main" id="{94D8D68E-32C4-7793-94D4-336408E2C372}"/>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grpSp>
        <p:nvGrpSpPr>
          <p:cNvPr id="2" name="Group 1">
            <a:extLst>
              <a:ext uri="{FF2B5EF4-FFF2-40B4-BE49-F238E27FC236}">
                <a16:creationId xmlns:a16="http://schemas.microsoft.com/office/drawing/2014/main" id="{0B90F753-6839-AE5F-B5D3-E4771B42BCF5}"/>
              </a:ext>
            </a:extLst>
          </p:cNvPr>
          <p:cNvGrpSpPr/>
          <p:nvPr/>
        </p:nvGrpSpPr>
        <p:grpSpPr>
          <a:xfrm rot="20649470">
            <a:off x="4234140" y="787256"/>
            <a:ext cx="3723718" cy="5283490"/>
            <a:chOff x="4416027" y="787255"/>
            <a:chExt cx="3723718" cy="5283490"/>
          </a:xfrm>
          <a:solidFill>
            <a:srgbClr val="F3E8B6"/>
          </a:solidFill>
        </p:grpSpPr>
        <p:sp>
          <p:nvSpPr>
            <p:cNvPr id="3" name="Rounded Rectangle 2">
              <a:extLst>
                <a:ext uri="{FF2B5EF4-FFF2-40B4-BE49-F238E27FC236}">
                  <a16:creationId xmlns:a16="http://schemas.microsoft.com/office/drawing/2014/main" id="{C1D8CE29-3441-AF00-07F7-9C7EEDE809CC}"/>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 name="TextBox 3">
              <a:extLst>
                <a:ext uri="{FF2B5EF4-FFF2-40B4-BE49-F238E27FC236}">
                  <a16:creationId xmlns:a16="http://schemas.microsoft.com/office/drawing/2014/main" id="{96D97445-59EF-BE33-B28C-B1A97DF5242B}"/>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5" name="TextBox 4">
              <a:extLst>
                <a:ext uri="{FF2B5EF4-FFF2-40B4-BE49-F238E27FC236}">
                  <a16:creationId xmlns:a16="http://schemas.microsoft.com/office/drawing/2014/main" id="{CCAFEFCB-1385-A9C6-0F5B-D4355D8A018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E4A35B77-A5E6-B621-A44A-4440673EF2D4}"/>
              </a:ext>
            </a:extLst>
          </p:cNvPr>
          <p:cNvGrpSpPr/>
          <p:nvPr/>
        </p:nvGrpSpPr>
        <p:grpSpPr>
          <a:xfrm>
            <a:off x="4159133" y="787256"/>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spTree>
    <p:extLst>
      <p:ext uri="{BB962C8B-B14F-4D97-AF65-F5344CB8AC3E}">
        <p14:creationId xmlns:p14="http://schemas.microsoft.com/office/powerpoint/2010/main" val="313851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38EE8B-BC9D-38A6-6808-634184A165A0}"/>
              </a:ext>
            </a:extLst>
          </p:cNvPr>
          <p:cNvGrpSpPr/>
          <p:nvPr/>
        </p:nvGrpSpPr>
        <p:grpSpPr>
          <a:xfrm>
            <a:off x="6096000" y="203956"/>
            <a:ext cx="3920400" cy="5967027"/>
            <a:chOff x="1930634" y="382744"/>
            <a:chExt cx="3919924" cy="5967027"/>
          </a:xfrm>
        </p:grpSpPr>
        <p:grpSp>
          <p:nvGrpSpPr>
            <p:cNvPr id="13" name="Group 12">
              <a:extLst>
                <a:ext uri="{FF2B5EF4-FFF2-40B4-BE49-F238E27FC236}">
                  <a16:creationId xmlns:a16="http://schemas.microsoft.com/office/drawing/2014/main" id="{3872831D-AF82-4BB6-C1AB-7F0CC139704B}"/>
                </a:ext>
              </a:extLst>
            </p:cNvPr>
            <p:cNvGrpSpPr/>
            <p:nvPr/>
          </p:nvGrpSpPr>
          <p:grpSpPr>
            <a:xfrm>
              <a:off x="1930634" y="922744"/>
              <a:ext cx="3919924" cy="5427027"/>
              <a:chOff x="1148464" y="715486"/>
              <a:chExt cx="3919924" cy="5427027"/>
            </a:xfrm>
          </p:grpSpPr>
          <p:sp>
            <p:nvSpPr>
              <p:cNvPr id="23" name="Rounded Rectangle 22">
                <a:extLst>
                  <a:ext uri="{FF2B5EF4-FFF2-40B4-BE49-F238E27FC236}">
                    <a16:creationId xmlns:a16="http://schemas.microsoft.com/office/drawing/2014/main" id="{407BFEFF-E652-C129-E324-3A0E8F8C2B7E}"/>
                  </a:ext>
                </a:extLst>
              </p:cNvPr>
              <p:cNvSpPr/>
              <p:nvPr/>
            </p:nvSpPr>
            <p:spPr>
              <a:xfrm>
                <a:off x="1148464" y="715486"/>
                <a:ext cx="3919924" cy="5427027"/>
              </a:xfrm>
              <a:prstGeom prst="roundRect">
                <a:avLst>
                  <a:gd name="adj" fmla="val 6345"/>
                </a:avLst>
              </a:prstGeom>
              <a:solidFill>
                <a:srgbClr val="F3E8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TextBox 23">
                <a:extLst>
                  <a:ext uri="{FF2B5EF4-FFF2-40B4-BE49-F238E27FC236}">
                    <a16:creationId xmlns:a16="http://schemas.microsoft.com/office/drawing/2014/main" id="{0033828F-B567-70BE-A4B6-8509E3F6F797}"/>
                  </a:ext>
                </a:extLst>
              </p:cNvPr>
              <p:cNvSpPr txBox="1"/>
              <p:nvPr/>
            </p:nvSpPr>
            <p:spPr>
              <a:xfrm>
                <a:off x="1431401" y="1677082"/>
                <a:ext cx="3524302" cy="584775"/>
              </a:xfrm>
              <a:prstGeom prst="rect">
                <a:avLst/>
              </a:prstGeom>
              <a:solidFill>
                <a:srgbClr val="F3E8B6"/>
              </a:solid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25" name="TextBox 24">
                <a:extLst>
                  <a:ext uri="{FF2B5EF4-FFF2-40B4-BE49-F238E27FC236}">
                    <a16:creationId xmlns:a16="http://schemas.microsoft.com/office/drawing/2014/main" id="{1219A6A5-7CF9-0709-4A2C-F475562E8A6C}"/>
                  </a:ext>
                </a:extLst>
              </p:cNvPr>
              <p:cNvSpPr txBox="1"/>
              <p:nvPr/>
            </p:nvSpPr>
            <p:spPr>
              <a:xfrm>
                <a:off x="1619290" y="2293997"/>
                <a:ext cx="3148525" cy="2308324"/>
              </a:xfrm>
              <a:prstGeom prst="rect">
                <a:avLst/>
              </a:prstGeom>
              <a:solidFill>
                <a:srgbClr val="F3E8B6">
                  <a:alpha val="0"/>
                </a:srgbClr>
              </a:solid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sp>
          <p:nvSpPr>
            <p:cNvPr id="22" name="Oval 21">
              <a:extLst>
                <a:ext uri="{FF2B5EF4-FFF2-40B4-BE49-F238E27FC236}">
                  <a16:creationId xmlns:a16="http://schemas.microsoft.com/office/drawing/2014/main" id="{471589A7-3637-F7BE-27DE-BCC21C03B7D8}"/>
                </a:ext>
              </a:extLst>
            </p:cNvPr>
            <p:cNvSpPr/>
            <p:nvPr/>
          </p:nvSpPr>
          <p:spPr>
            <a:xfrm>
              <a:off x="3435723" y="382744"/>
              <a:ext cx="108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Next" panose="020B0503020202020204" pitchFamily="34" charset="0"/>
                </a:rPr>
                <a:t>3</a:t>
              </a:r>
            </a:p>
          </p:txBody>
        </p:sp>
      </p:grpSp>
      <p:sp>
        <p:nvSpPr>
          <p:cNvPr id="26" name="TextBox 25">
            <a:extLst>
              <a:ext uri="{FF2B5EF4-FFF2-40B4-BE49-F238E27FC236}">
                <a16:creationId xmlns:a16="http://schemas.microsoft.com/office/drawing/2014/main" id="{3FAC2CCC-4D65-2006-C1B5-93840015665C}"/>
              </a:ext>
            </a:extLst>
          </p:cNvPr>
          <p:cNvSpPr txBox="1"/>
          <p:nvPr/>
        </p:nvSpPr>
        <p:spPr>
          <a:xfrm>
            <a:off x="2129578" y="3122686"/>
            <a:ext cx="3665812" cy="707886"/>
          </a:xfrm>
          <a:prstGeom prst="rect">
            <a:avLst/>
          </a:prstGeom>
          <a:noFill/>
        </p:spPr>
        <p:txBody>
          <a:bodyPr wrap="none" rtlCol="0">
            <a:spAutoFit/>
          </a:bodyPr>
          <a:lstStyle/>
          <a:p>
            <a:r>
              <a:rPr lang="en-US" sz="4000" dirty="0">
                <a:solidFill>
                  <a:schemeClr val="bg1"/>
                </a:solidFill>
              </a:rPr>
              <a:t>Backup Snippet</a:t>
            </a:r>
          </a:p>
        </p:txBody>
      </p:sp>
    </p:spTree>
    <p:extLst>
      <p:ext uri="{BB962C8B-B14F-4D97-AF65-F5344CB8AC3E}">
        <p14:creationId xmlns:p14="http://schemas.microsoft.com/office/powerpoint/2010/main" val="2798025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AB5BBB-E1E7-21BA-77C4-0C59F608D5DD}"/>
              </a:ext>
            </a:extLst>
          </p:cNvPr>
          <p:cNvSpPr txBox="1"/>
          <p:nvPr/>
        </p:nvSpPr>
        <p:spPr>
          <a:xfrm>
            <a:off x="950419" y="1054550"/>
            <a:ext cx="4754882" cy="369332"/>
          </a:xfrm>
          <a:prstGeom prst="rect">
            <a:avLst/>
          </a:prstGeom>
          <a:noFill/>
        </p:spPr>
        <p:txBody>
          <a:bodyPr wrap="square" rtlCol="0">
            <a:spAutoFit/>
          </a:bodyPr>
          <a:lstStyle/>
          <a:p>
            <a:pPr rtl="0">
              <a:spcBef>
                <a:spcPts val="0"/>
              </a:spcBef>
              <a:spcAft>
                <a:spcPts val="0"/>
              </a:spcAft>
            </a:pPr>
            <a:r>
              <a:rPr lang="en-IN" sz="1800" b="1" i="0" dirty="0">
                <a:solidFill>
                  <a:srgbClr val="000000"/>
                </a:solidFill>
                <a:effectLst/>
                <a:latin typeface="Times New Roman" panose="02020603050405020304" pitchFamily="18" charset="0"/>
              </a:rPr>
              <a:t>Assumptions in Logistic Regression Model</a:t>
            </a:r>
            <a:endParaRPr lang="en-IN" b="1" dirty="0">
              <a:effectLst/>
            </a:endParaRPr>
          </a:p>
        </p:txBody>
      </p:sp>
      <p:sp>
        <p:nvSpPr>
          <p:cNvPr id="3" name="TextBox 2">
            <a:extLst>
              <a:ext uri="{FF2B5EF4-FFF2-40B4-BE49-F238E27FC236}">
                <a16:creationId xmlns:a16="http://schemas.microsoft.com/office/drawing/2014/main" id="{CEEA8045-9759-80C0-269A-4D707867AA6E}"/>
              </a:ext>
            </a:extLst>
          </p:cNvPr>
          <p:cNvSpPr txBox="1"/>
          <p:nvPr/>
        </p:nvSpPr>
        <p:spPr>
          <a:xfrm>
            <a:off x="950419" y="1800065"/>
            <a:ext cx="10654147" cy="646331"/>
          </a:xfrm>
          <a:prstGeom prst="rect">
            <a:avLst/>
          </a:prstGeom>
          <a:noFill/>
        </p:spPr>
        <p:txBody>
          <a:bodyPr wrap="square" rtlCol="0">
            <a:spAutoFit/>
          </a:bodyPr>
          <a:lstStyle/>
          <a:p>
            <a:pPr rtl="0">
              <a:spcBef>
                <a:spcPts val="0"/>
              </a:spcBef>
              <a:spcAft>
                <a:spcPts val="0"/>
              </a:spcAft>
            </a:pPr>
            <a:r>
              <a:rPr lang="en-IN" sz="1800" b="0" i="0" u="none" strike="noStrike" dirty="0">
                <a:solidFill>
                  <a:srgbClr val="000000"/>
                </a:solidFill>
                <a:effectLst/>
                <a:latin typeface="Times New Roman" panose="02020603050405020304" pitchFamily="18" charset="0"/>
              </a:rPr>
              <a:t>Response is Dichotomous in Nature , </a:t>
            </a:r>
            <a:r>
              <a:rPr lang="en-IN" sz="1800" b="0" i="0" u="none" strike="noStrike" dirty="0" err="1">
                <a:solidFill>
                  <a:srgbClr val="000000"/>
                </a:solidFill>
                <a:effectLst/>
                <a:latin typeface="Times New Roman" panose="02020603050405020304" pitchFamily="18" charset="0"/>
              </a:rPr>
              <a:t>i.e</a:t>
            </a:r>
            <a:r>
              <a:rPr lang="en-IN" sz="1800" b="0" i="0" u="none" strike="noStrike" dirty="0">
                <a:solidFill>
                  <a:srgbClr val="000000"/>
                </a:solidFill>
                <a:effectLst/>
                <a:latin typeface="Times New Roman" panose="02020603050405020304" pitchFamily="18" charset="0"/>
              </a:rPr>
              <a:t> it does not presuppose a linear relationship between the predictor variables and the response variable. </a:t>
            </a:r>
            <a:endParaRPr lang="en-IN" sz="2500" dirty="0">
              <a:effectLst/>
            </a:endParaRPr>
          </a:p>
        </p:txBody>
      </p:sp>
      <p:sp>
        <p:nvSpPr>
          <p:cNvPr id="4" name="TextBox 3">
            <a:extLst>
              <a:ext uri="{FF2B5EF4-FFF2-40B4-BE49-F238E27FC236}">
                <a16:creationId xmlns:a16="http://schemas.microsoft.com/office/drawing/2014/main" id="{891D5602-AB53-45A7-0DEB-D773B9BD6F90}"/>
              </a:ext>
            </a:extLst>
          </p:cNvPr>
          <p:cNvSpPr txBox="1"/>
          <p:nvPr/>
        </p:nvSpPr>
        <p:spPr>
          <a:xfrm>
            <a:off x="950421" y="2718253"/>
            <a:ext cx="10654146" cy="923330"/>
          </a:xfrm>
          <a:prstGeom prst="rect">
            <a:avLst/>
          </a:prstGeom>
          <a:noFill/>
        </p:spPr>
        <p:txBody>
          <a:bodyPr wrap="square" rtlCol="0">
            <a:spAutoFit/>
          </a:bodyPr>
          <a:lstStyle/>
          <a:p>
            <a:pPr rtl="0" fontAlgn="base">
              <a:spcBef>
                <a:spcPts val="0"/>
              </a:spcBef>
              <a:spcAft>
                <a:spcPts val="0"/>
              </a:spcAft>
            </a:pPr>
            <a:r>
              <a:rPr lang="en-IN" sz="1800" b="0" i="0" u="none" strike="noStrike" dirty="0">
                <a:solidFill>
                  <a:srgbClr val="000000"/>
                </a:solidFill>
                <a:effectLst/>
                <a:latin typeface="Times New Roman" panose="02020603050405020304" pitchFamily="18" charset="0"/>
              </a:rPr>
              <a:t>The response variable should exhibit a dichotomous nature, meaning it can be categorised into two distinct groups. It does not necessarily need to adhere to interval scale, normal distribution linear relationship , or have equal variance within each group.</a:t>
            </a:r>
          </a:p>
        </p:txBody>
      </p:sp>
      <p:sp>
        <p:nvSpPr>
          <p:cNvPr id="5" name="TextBox 4">
            <a:extLst>
              <a:ext uri="{FF2B5EF4-FFF2-40B4-BE49-F238E27FC236}">
                <a16:creationId xmlns:a16="http://schemas.microsoft.com/office/drawing/2014/main" id="{DC83F07B-787A-4B80-FEAB-C0513C7A599C}"/>
              </a:ext>
            </a:extLst>
          </p:cNvPr>
          <p:cNvSpPr txBox="1"/>
          <p:nvPr/>
        </p:nvSpPr>
        <p:spPr>
          <a:xfrm>
            <a:off x="950419" y="3913440"/>
            <a:ext cx="10654147" cy="646331"/>
          </a:xfrm>
          <a:prstGeom prst="rect">
            <a:avLst/>
          </a:prstGeom>
          <a:noFill/>
        </p:spPr>
        <p:txBody>
          <a:bodyPr wrap="square" rtlCol="0">
            <a:spAutoFit/>
          </a:bodyPr>
          <a:lstStyle/>
          <a:p>
            <a:pPr rtl="0" fontAlgn="base">
              <a:spcBef>
                <a:spcPts val="0"/>
              </a:spcBef>
              <a:spcAft>
                <a:spcPts val="0"/>
              </a:spcAft>
            </a:pPr>
            <a:r>
              <a:rPr lang="en-IN" sz="1800" b="0" i="0" u="none" strike="noStrike" dirty="0">
                <a:solidFill>
                  <a:srgbClr val="000000"/>
                </a:solidFill>
                <a:effectLst/>
                <a:latin typeface="Times New Roman" panose="02020603050405020304" pitchFamily="18" charset="0"/>
              </a:rPr>
              <a:t>Categories should be both mutually exclusive and exhaustive, meaning that each case can only belong to one group and every case must be a member of one of the groups .</a:t>
            </a:r>
          </a:p>
        </p:txBody>
      </p:sp>
      <p:sp>
        <p:nvSpPr>
          <p:cNvPr id="6" name="TextBox 5">
            <a:extLst>
              <a:ext uri="{FF2B5EF4-FFF2-40B4-BE49-F238E27FC236}">
                <a16:creationId xmlns:a16="http://schemas.microsoft.com/office/drawing/2014/main" id="{8882F1C1-382B-CAD6-1334-31C18AF3837B}"/>
              </a:ext>
            </a:extLst>
          </p:cNvPr>
          <p:cNvSpPr txBox="1"/>
          <p:nvPr/>
        </p:nvSpPr>
        <p:spPr>
          <a:xfrm>
            <a:off x="950419" y="4831627"/>
            <a:ext cx="10654147" cy="646331"/>
          </a:xfrm>
          <a:prstGeom prst="rect">
            <a:avLst/>
          </a:prstGeom>
          <a:noFill/>
        </p:spPr>
        <p:txBody>
          <a:bodyPr wrap="square" rtlCol="0">
            <a:spAutoFit/>
          </a:bodyPr>
          <a:lstStyle/>
          <a:p>
            <a:pPr rtl="0" fontAlgn="base">
              <a:spcBef>
                <a:spcPts val="0"/>
              </a:spcBef>
              <a:spcAft>
                <a:spcPts val="0"/>
              </a:spcAft>
            </a:pPr>
            <a:r>
              <a:rPr lang="en-IN" sz="1800" b="0" i="0" u="none" strike="noStrike" dirty="0">
                <a:solidFill>
                  <a:srgbClr val="000000"/>
                </a:solidFill>
                <a:effectLst/>
                <a:latin typeface="Times New Roman" panose="02020603050405020304" pitchFamily="18" charset="0"/>
              </a:rPr>
              <a:t>In contrast to linear regression, Logistic Regression often demands larger sample sizes due to the reliance on maximum likelihood estimation. Which is based on approximations derived from large sample theory.</a:t>
            </a:r>
          </a:p>
        </p:txBody>
      </p:sp>
    </p:spTree>
    <p:extLst>
      <p:ext uri="{BB962C8B-B14F-4D97-AF65-F5344CB8AC3E}">
        <p14:creationId xmlns:p14="http://schemas.microsoft.com/office/powerpoint/2010/main" val="1069210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65BC16-334A-70B7-CD1B-778CCFA85686}"/>
                  </a:ext>
                </a:extLst>
              </p:cNvPr>
              <p:cNvSpPr txBox="1"/>
              <p:nvPr/>
            </p:nvSpPr>
            <p:spPr>
              <a:xfrm>
                <a:off x="768096" y="1353312"/>
                <a:ext cx="10643616" cy="2053254"/>
              </a:xfrm>
              <a:prstGeom prst="rect">
                <a:avLst/>
              </a:prstGeom>
              <a:noFill/>
            </p:spPr>
            <p:txBody>
              <a:bodyPr wrap="square" rtlCol="0">
                <a:spAutoFit/>
              </a:bodyPr>
              <a:lstStyle/>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dirty="0"/>
                  <a:t> denotes the probability that an individual has CVD.</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IN" dirty="0"/>
                  <a:t> is described as a function of covariate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0" smtClean="0">
                        <a:latin typeface="Cambria Math" panose="02040503050406030204" pitchFamily="18" charset="0"/>
                      </a:rPr>
                      <m:t> </m:t>
                    </m:r>
                  </m:oMath>
                </a14:m>
                <a:r>
                  <a:rPr lang="en-US" b="0" dirty="0"/>
                  <a:t>. Suppose , Y denotes that the patient suffers from Cardiovascular Diseases, then clearly Y assumed to follow a Bernoulli distribution, with probability of success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 0≤</m:t>
                    </m:r>
                    <m:r>
                      <a:rPr lang="en-US" b="0" i="1" smtClean="0">
                        <a:latin typeface="Cambria Math" panose="02040503050406030204" pitchFamily="18" charset="0"/>
                      </a:rPr>
                      <m:t>𝑝</m:t>
                    </m:r>
                    <m:r>
                      <a:rPr lang="en-US" b="0" i="1" smtClean="0">
                        <a:latin typeface="Cambria Math" panose="02040503050406030204" pitchFamily="18" charset="0"/>
                      </a:rPr>
                      <m:t>≤1</m:t>
                    </m:r>
                  </m:oMath>
                </a14:m>
                <a:r>
                  <a:rPr lang="en-US" b="0"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=0</m:t>
                        </m:r>
                      </m:e>
                    </m:d>
                    <m:r>
                      <a:rPr lang="en-US" b="0" i="1" smtClean="0">
                        <a:latin typeface="Cambria Math" panose="02040503050406030204" pitchFamily="18" charset="0"/>
                      </a:rPr>
                      <m:t>=1−</m:t>
                    </m:r>
                    <m:r>
                      <a:rPr lang="en-US" b="0" i="1" smtClean="0">
                        <a:latin typeface="Cambria Math" panose="02040503050406030204" pitchFamily="18" charset="0"/>
                      </a:rPr>
                      <m:t>𝑝</m:t>
                    </m:r>
                  </m:oMath>
                </a14:m>
                <a:r>
                  <a:rPr lang="en-US" b="0" dirty="0"/>
                  <a:t> we are interested y</a:t>
                </a:r>
              </a:p>
              <a:p>
                <a:endParaRPr lang="en-US" b="0" dirty="0"/>
              </a:p>
              <a:p>
                <a:endParaRPr lang="en-US" b="0" dirty="0"/>
              </a:p>
            </p:txBody>
          </p:sp>
        </mc:Choice>
        <mc:Fallback xmlns="">
          <p:sp>
            <p:nvSpPr>
              <p:cNvPr id="9" name="TextBox 8">
                <a:extLst>
                  <a:ext uri="{FF2B5EF4-FFF2-40B4-BE49-F238E27FC236}">
                    <a16:creationId xmlns:a16="http://schemas.microsoft.com/office/drawing/2014/main" id="{CC65BC16-334A-70B7-CD1B-778CCFA85686}"/>
                  </a:ext>
                </a:extLst>
              </p:cNvPr>
              <p:cNvSpPr txBox="1">
                <a:spLocks noRot="1" noChangeAspect="1" noMove="1" noResize="1" noEditPoints="1" noAdjustHandles="1" noChangeArrowheads="1" noChangeShapeType="1" noTextEdit="1"/>
              </p:cNvSpPr>
              <p:nvPr/>
            </p:nvSpPr>
            <p:spPr>
              <a:xfrm>
                <a:off x="768096" y="1353312"/>
                <a:ext cx="10643616" cy="2053254"/>
              </a:xfrm>
              <a:prstGeom prst="rect">
                <a:avLst/>
              </a:prstGeom>
              <a:blipFill>
                <a:blip r:embed="rId2"/>
                <a:stretch>
                  <a:fillRect l="-477" t="-1227"/>
                </a:stretch>
              </a:blipFill>
            </p:spPr>
            <p:txBody>
              <a:bodyPr/>
              <a:lstStyle/>
              <a:p>
                <a:r>
                  <a:rPr lang="en-US">
                    <a:noFill/>
                  </a:rPr>
                  <a:t> </a:t>
                </a:r>
              </a:p>
            </p:txBody>
          </p:sp>
        </mc:Fallback>
      </mc:AlternateContent>
    </p:spTree>
    <p:extLst>
      <p:ext uri="{BB962C8B-B14F-4D97-AF65-F5344CB8AC3E}">
        <p14:creationId xmlns:p14="http://schemas.microsoft.com/office/powerpoint/2010/main" val="973530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A35B77-A5E6-B621-A44A-4440673EF2D4}"/>
              </a:ext>
            </a:extLst>
          </p:cNvPr>
          <p:cNvGrpSpPr/>
          <p:nvPr/>
        </p:nvGrpSpPr>
        <p:grpSpPr>
          <a:xfrm rot="19655052">
            <a:off x="4159132" y="807888"/>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grpSp>
        <p:nvGrpSpPr>
          <p:cNvPr id="14" name="Group 13">
            <a:extLst>
              <a:ext uri="{FF2B5EF4-FFF2-40B4-BE49-F238E27FC236}">
                <a16:creationId xmlns:a16="http://schemas.microsoft.com/office/drawing/2014/main" id="{DB58E825-A600-3B82-46CD-2EF15AEDE520}"/>
              </a:ext>
            </a:extLst>
          </p:cNvPr>
          <p:cNvGrpSpPr/>
          <p:nvPr/>
        </p:nvGrpSpPr>
        <p:grpSpPr>
          <a:xfrm rot="20816446">
            <a:off x="4234139" y="676376"/>
            <a:ext cx="3723718" cy="5283490"/>
            <a:chOff x="8103380" y="787255"/>
            <a:chExt cx="3723718" cy="5283490"/>
          </a:xfrm>
          <a:solidFill>
            <a:srgbClr val="E3CB99"/>
          </a:solidFill>
        </p:grpSpPr>
        <p:sp>
          <p:nvSpPr>
            <p:cNvPr id="15" name="Rounded Rectangle 14">
              <a:extLst>
                <a:ext uri="{FF2B5EF4-FFF2-40B4-BE49-F238E27FC236}">
                  <a16:creationId xmlns:a16="http://schemas.microsoft.com/office/drawing/2014/main" id="{5C68001C-99DC-3136-AC3F-3A60E41B54CE}"/>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TextBox 15">
              <a:extLst>
                <a:ext uri="{FF2B5EF4-FFF2-40B4-BE49-F238E27FC236}">
                  <a16:creationId xmlns:a16="http://schemas.microsoft.com/office/drawing/2014/main" id="{0F8D7180-0C88-50D1-1533-1DC31DFF3EC0}"/>
                </a:ext>
              </a:extLst>
            </p:cNvPr>
            <p:cNvSpPr txBox="1"/>
            <p:nvPr/>
          </p:nvSpPr>
          <p:spPr>
            <a:xfrm>
              <a:off x="8280343" y="1542979"/>
              <a:ext cx="3382672"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17" name="TextBox 16">
              <a:extLst>
                <a:ext uri="{FF2B5EF4-FFF2-40B4-BE49-F238E27FC236}">
                  <a16:creationId xmlns:a16="http://schemas.microsoft.com/office/drawing/2014/main" id="{A6FF67AA-6EA0-064C-2731-D475198DF83B}"/>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grpSp>
        <p:nvGrpSpPr>
          <p:cNvPr id="18" name="Group 17">
            <a:extLst>
              <a:ext uri="{FF2B5EF4-FFF2-40B4-BE49-F238E27FC236}">
                <a16:creationId xmlns:a16="http://schemas.microsoft.com/office/drawing/2014/main" id="{F791E897-80D7-B221-82E7-648533548A53}"/>
              </a:ext>
            </a:extLst>
          </p:cNvPr>
          <p:cNvGrpSpPr/>
          <p:nvPr/>
        </p:nvGrpSpPr>
        <p:grpSpPr>
          <a:xfrm>
            <a:off x="4389121" y="676376"/>
            <a:ext cx="3723718" cy="5283490"/>
            <a:chOff x="4416027" y="787255"/>
            <a:chExt cx="3723718" cy="5283490"/>
          </a:xfrm>
          <a:solidFill>
            <a:srgbClr val="F3E8B6"/>
          </a:solidFill>
        </p:grpSpPr>
        <p:sp>
          <p:nvSpPr>
            <p:cNvPr id="19" name="Rounded Rectangle 18">
              <a:extLst>
                <a:ext uri="{FF2B5EF4-FFF2-40B4-BE49-F238E27FC236}">
                  <a16:creationId xmlns:a16="http://schemas.microsoft.com/office/drawing/2014/main" id="{528B3680-CA02-7937-D249-DAAB05D1A61D}"/>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 name="TextBox 19">
              <a:extLst>
                <a:ext uri="{FF2B5EF4-FFF2-40B4-BE49-F238E27FC236}">
                  <a16:creationId xmlns:a16="http://schemas.microsoft.com/office/drawing/2014/main" id="{D2E57B01-D111-0197-F0E0-F2E64539E9E7}"/>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21" name="TextBox 20">
              <a:extLst>
                <a:ext uri="{FF2B5EF4-FFF2-40B4-BE49-F238E27FC236}">
                  <a16:creationId xmlns:a16="http://schemas.microsoft.com/office/drawing/2014/main" id="{78686A6F-40AB-D1CF-322B-DA9A112A4AE4}"/>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31349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5392893-E6E2-8CAA-7C8F-D0988FB9FA95}"/>
              </a:ext>
            </a:extLst>
          </p:cNvPr>
          <p:cNvGrpSpPr/>
          <p:nvPr/>
        </p:nvGrpSpPr>
        <p:grpSpPr>
          <a:xfrm>
            <a:off x="8218900" y="868351"/>
            <a:ext cx="3723718" cy="5283490"/>
            <a:chOff x="8103380" y="787255"/>
            <a:chExt cx="3723718" cy="5283490"/>
          </a:xfrm>
          <a:solidFill>
            <a:srgbClr val="E3CB99"/>
          </a:solidFill>
        </p:grpSpPr>
        <p:sp>
          <p:nvSpPr>
            <p:cNvPr id="28" name="Rounded Rectangle 27">
              <a:extLst>
                <a:ext uri="{FF2B5EF4-FFF2-40B4-BE49-F238E27FC236}">
                  <a16:creationId xmlns:a16="http://schemas.microsoft.com/office/drawing/2014/main" id="{4CD59361-C084-D885-9A3C-0BDA16648802}"/>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 name="TextBox 28">
              <a:extLst>
                <a:ext uri="{FF2B5EF4-FFF2-40B4-BE49-F238E27FC236}">
                  <a16:creationId xmlns:a16="http://schemas.microsoft.com/office/drawing/2014/main" id="{E754284A-6F51-D53E-EB3D-A4425532BC29}"/>
                </a:ext>
              </a:extLst>
            </p:cNvPr>
            <p:cNvSpPr txBox="1"/>
            <p:nvPr/>
          </p:nvSpPr>
          <p:spPr>
            <a:xfrm>
              <a:off x="8280343" y="1542979"/>
              <a:ext cx="3382672"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30" name="TextBox 29">
              <a:extLst>
                <a:ext uri="{FF2B5EF4-FFF2-40B4-BE49-F238E27FC236}">
                  <a16:creationId xmlns:a16="http://schemas.microsoft.com/office/drawing/2014/main" id="{94D8D68E-32C4-7793-94D4-336408E2C372}"/>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grpSp>
        <p:nvGrpSpPr>
          <p:cNvPr id="2" name="Group 1">
            <a:extLst>
              <a:ext uri="{FF2B5EF4-FFF2-40B4-BE49-F238E27FC236}">
                <a16:creationId xmlns:a16="http://schemas.microsoft.com/office/drawing/2014/main" id="{0B90F753-6839-AE5F-B5D3-E4771B42BCF5}"/>
              </a:ext>
            </a:extLst>
          </p:cNvPr>
          <p:cNvGrpSpPr/>
          <p:nvPr/>
        </p:nvGrpSpPr>
        <p:grpSpPr>
          <a:xfrm>
            <a:off x="4357465" y="868351"/>
            <a:ext cx="3723718" cy="5283490"/>
            <a:chOff x="4416027" y="787255"/>
            <a:chExt cx="3723718" cy="5283490"/>
          </a:xfrm>
          <a:solidFill>
            <a:srgbClr val="F3E8B6"/>
          </a:solidFill>
        </p:grpSpPr>
        <p:sp>
          <p:nvSpPr>
            <p:cNvPr id="3" name="Rounded Rectangle 2">
              <a:extLst>
                <a:ext uri="{FF2B5EF4-FFF2-40B4-BE49-F238E27FC236}">
                  <a16:creationId xmlns:a16="http://schemas.microsoft.com/office/drawing/2014/main" id="{C1D8CE29-3441-AF00-07F7-9C7EEDE809CC}"/>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 name="TextBox 3">
              <a:extLst>
                <a:ext uri="{FF2B5EF4-FFF2-40B4-BE49-F238E27FC236}">
                  <a16:creationId xmlns:a16="http://schemas.microsoft.com/office/drawing/2014/main" id="{96D97445-59EF-BE33-B28C-B1A97DF5242B}"/>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5" name="TextBox 4">
              <a:extLst>
                <a:ext uri="{FF2B5EF4-FFF2-40B4-BE49-F238E27FC236}">
                  <a16:creationId xmlns:a16="http://schemas.microsoft.com/office/drawing/2014/main" id="{CCAFEFCB-1385-A9C6-0F5B-D4355D8A018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E4A35B77-A5E6-B621-A44A-4440673EF2D4}"/>
              </a:ext>
            </a:extLst>
          </p:cNvPr>
          <p:cNvGrpSpPr/>
          <p:nvPr/>
        </p:nvGrpSpPr>
        <p:grpSpPr>
          <a:xfrm>
            <a:off x="346016" y="868351"/>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spTree>
    <p:extLst>
      <p:ext uri="{BB962C8B-B14F-4D97-AF65-F5344CB8AC3E}">
        <p14:creationId xmlns:p14="http://schemas.microsoft.com/office/powerpoint/2010/main" val="183620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97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33DBA01-32EF-FD80-89B4-A164F846B5FF}"/>
              </a:ext>
            </a:extLst>
          </p:cNvPr>
          <p:cNvGrpSpPr/>
          <p:nvPr/>
        </p:nvGrpSpPr>
        <p:grpSpPr>
          <a:xfrm>
            <a:off x="2883738" y="0"/>
            <a:ext cx="6424524" cy="6659974"/>
            <a:chOff x="4872872" y="807001"/>
            <a:chExt cx="6841619" cy="5243997"/>
          </a:xfrm>
          <a:blipFill>
            <a:blip r:embed="rId2"/>
            <a:stretch>
              <a:fillRect/>
            </a:stretch>
          </a:blipFill>
        </p:grpSpPr>
        <p:sp>
          <p:nvSpPr>
            <p:cNvPr id="4" name="Rounded Rectangle 3">
              <a:extLst>
                <a:ext uri="{FF2B5EF4-FFF2-40B4-BE49-F238E27FC236}">
                  <a16:creationId xmlns:a16="http://schemas.microsoft.com/office/drawing/2014/main" id="{A7C12D3E-6F2E-EA93-3FDC-CC288AC0A3F5}"/>
                </a:ext>
              </a:extLst>
            </p:cNvPr>
            <p:cNvSpPr/>
            <p:nvPr/>
          </p:nvSpPr>
          <p:spPr>
            <a:xfrm>
              <a:off x="5854000" y="1804086"/>
              <a:ext cx="882658" cy="324982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6C145BF9-A027-C69B-2D37-0B21E1762B0A}"/>
                </a:ext>
              </a:extLst>
            </p:cNvPr>
            <p:cNvSpPr/>
            <p:nvPr/>
          </p:nvSpPr>
          <p:spPr>
            <a:xfrm>
              <a:off x="7960642" y="807001"/>
              <a:ext cx="810465" cy="524399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45C989E0-329B-EB16-0869-0FF357E8A7C5}"/>
                </a:ext>
              </a:extLst>
            </p:cNvPr>
            <p:cNvSpPr/>
            <p:nvPr/>
          </p:nvSpPr>
          <p:spPr>
            <a:xfrm>
              <a:off x="6907321" y="1279187"/>
              <a:ext cx="882658" cy="42996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5992C8B8-4910-FAF2-9647-EE673E0523DA}"/>
                </a:ext>
              </a:extLst>
            </p:cNvPr>
            <p:cNvSpPr/>
            <p:nvPr/>
          </p:nvSpPr>
          <p:spPr>
            <a:xfrm>
              <a:off x="8941770" y="1279187"/>
              <a:ext cx="810465" cy="42996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87F0FCCA-3003-7AC2-1E03-A870EBDEC96A}"/>
                </a:ext>
              </a:extLst>
            </p:cNvPr>
            <p:cNvSpPr/>
            <p:nvPr/>
          </p:nvSpPr>
          <p:spPr>
            <a:xfrm>
              <a:off x="9922898" y="1804087"/>
              <a:ext cx="810465" cy="32498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21F882F5-7C26-A9FB-08CF-F7CD4C6A8AEA}"/>
                </a:ext>
              </a:extLst>
            </p:cNvPr>
            <p:cNvSpPr/>
            <p:nvPr/>
          </p:nvSpPr>
          <p:spPr>
            <a:xfrm>
              <a:off x="10904026" y="2438006"/>
              <a:ext cx="810465" cy="198198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E924B92-10A9-6581-2269-9D274210A42D}"/>
                </a:ext>
              </a:extLst>
            </p:cNvPr>
            <p:cNvSpPr/>
            <p:nvPr/>
          </p:nvSpPr>
          <p:spPr>
            <a:xfrm>
              <a:off x="4872872" y="2438006"/>
              <a:ext cx="810465" cy="198198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4406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29CBB49-E066-2398-4B3C-4A7EE269EE08}"/>
              </a:ext>
            </a:extLst>
          </p:cNvPr>
          <p:cNvSpPr/>
          <p:nvPr/>
        </p:nvSpPr>
        <p:spPr>
          <a:xfrm rot="954522">
            <a:off x="5263776" y="1939296"/>
            <a:ext cx="2413415" cy="3402767"/>
          </a:xfrm>
          <a:prstGeom prst="roundRect">
            <a:avLst>
              <a:gd name="adj" fmla="val 12350"/>
            </a:avLst>
          </a:prstGeom>
          <a:blipFill>
            <a:blip r:embed="rId2">
              <a:extLst>
                <a:ext uri="{BEBA8EAE-BF5A-486C-A8C5-ECC9F3942E4B}">
                  <a14:imgProps xmlns:a14="http://schemas.microsoft.com/office/drawing/2010/main">
                    <a14:imgLayer r:embed="rId3">
                      <a14:imgEffect>
                        <a14:sharpenSoften amount="98000"/>
                      </a14:imgEffect>
                    </a14:imgLayer>
                  </a14:imgProps>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900DD1-72C6-FE5F-6BFE-69253758603B}"/>
              </a:ext>
            </a:extLst>
          </p:cNvPr>
          <p:cNvSpPr/>
          <p:nvPr/>
        </p:nvSpPr>
        <p:spPr>
          <a:xfrm>
            <a:off x="5263776" y="1939296"/>
            <a:ext cx="2413415" cy="3402767"/>
          </a:xfrm>
          <a:prstGeom prst="roundRect">
            <a:avLst>
              <a:gd name="adj" fmla="val 12350"/>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7C12D3E-6F2E-EA93-3FDC-CC288AC0A3F5}"/>
              </a:ext>
            </a:extLst>
          </p:cNvPr>
          <p:cNvSpPr/>
          <p:nvPr/>
        </p:nvSpPr>
        <p:spPr>
          <a:xfrm>
            <a:off x="5263776" y="1939296"/>
            <a:ext cx="2413415" cy="3402767"/>
          </a:xfrm>
          <a:prstGeom prst="roundRect">
            <a:avLst>
              <a:gd name="adj" fmla="val 12350"/>
            </a:avLst>
          </a:prstGeom>
          <a:solidFill>
            <a:srgbClr val="F3E8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37C70823-CFE7-3F3C-D1FC-BF7762438FFE}"/>
              </a:ext>
            </a:extLst>
          </p:cNvPr>
          <p:cNvSpPr/>
          <p:nvPr/>
        </p:nvSpPr>
        <p:spPr>
          <a:xfrm rot="20336289">
            <a:off x="5263776" y="1939296"/>
            <a:ext cx="2413415" cy="3402767"/>
          </a:xfrm>
          <a:prstGeom prst="roundRect">
            <a:avLst>
              <a:gd name="adj" fmla="val 1235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24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5" y="-7590779"/>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32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grpSp>
      <p:sp>
        <p:nvSpPr>
          <p:cNvPr id="160" name="TextBox 159">
            <a:extLst>
              <a:ext uri="{FF2B5EF4-FFF2-40B4-BE49-F238E27FC236}">
                <a16:creationId xmlns:a16="http://schemas.microsoft.com/office/drawing/2014/main" id="{3053342D-F28A-7342-B876-7132152AA42C}"/>
              </a:ext>
            </a:extLst>
          </p:cNvPr>
          <p:cNvSpPr txBox="1"/>
          <p:nvPr/>
        </p:nvSpPr>
        <p:spPr>
          <a:xfrm>
            <a:off x="198080" y="-2859072"/>
            <a:ext cx="6441707"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Risk Assessment </a:t>
            </a:r>
          </a:p>
        </p:txBody>
      </p:sp>
      <p:sp>
        <p:nvSpPr>
          <p:cNvPr id="161" name="TextBox 160">
            <a:extLst>
              <a:ext uri="{FF2B5EF4-FFF2-40B4-BE49-F238E27FC236}">
                <a16:creationId xmlns:a16="http://schemas.microsoft.com/office/drawing/2014/main" id="{5AFC9DD8-9874-A69E-0F9A-EFD44B297468}"/>
              </a:ext>
            </a:extLst>
          </p:cNvPr>
          <p:cNvSpPr txBox="1"/>
          <p:nvPr/>
        </p:nvSpPr>
        <p:spPr>
          <a:xfrm>
            <a:off x="136607" y="-5339267"/>
            <a:ext cx="7366230"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Predictive Modelling</a:t>
            </a:r>
          </a:p>
        </p:txBody>
      </p:sp>
      <p:sp>
        <p:nvSpPr>
          <p:cNvPr id="162" name="TextBox 161">
            <a:extLst>
              <a:ext uri="{FF2B5EF4-FFF2-40B4-BE49-F238E27FC236}">
                <a16:creationId xmlns:a16="http://schemas.microsoft.com/office/drawing/2014/main" id="{2AE783B6-6DE3-991F-711A-42890FE9A4BB}"/>
              </a:ext>
            </a:extLst>
          </p:cNvPr>
          <p:cNvSpPr txBox="1"/>
          <p:nvPr/>
        </p:nvSpPr>
        <p:spPr>
          <a:xfrm>
            <a:off x="1432144" y="-4443211"/>
            <a:ext cx="5799734" cy="1015663"/>
          </a:xfrm>
          <a:prstGeom prst="rect">
            <a:avLst/>
          </a:prstGeom>
          <a:noFill/>
        </p:spPr>
        <p:txBody>
          <a:bodyPr wrap="square" rtlCol="0">
            <a:spAutoFit/>
          </a:bodyPr>
          <a:lstStyle/>
          <a:p>
            <a:r>
              <a:rPr lang="en-US" sz="6000" b="1" dirty="0">
                <a:solidFill>
                  <a:schemeClr val="bg1"/>
                </a:solidFill>
                <a:latin typeface="Times" pitchFamily="2" charset="0"/>
                <a:ea typeface="Krungthep" panose="02000400000000000000" pitchFamily="2" charset="-34"/>
                <a:cs typeface="Times New Roman" panose="02020603050405020304" pitchFamily="18" charset="0"/>
              </a:rPr>
              <a:t>Cardiovascular</a:t>
            </a:r>
          </a:p>
        </p:txBody>
      </p:sp>
      <p:sp>
        <p:nvSpPr>
          <p:cNvPr id="163" name="TextBox 162">
            <a:extLst>
              <a:ext uri="{FF2B5EF4-FFF2-40B4-BE49-F238E27FC236}">
                <a16:creationId xmlns:a16="http://schemas.microsoft.com/office/drawing/2014/main" id="{19E4F570-87CF-905A-C5DF-46F2F4AC9BE2}"/>
              </a:ext>
            </a:extLst>
          </p:cNvPr>
          <p:cNvSpPr txBox="1"/>
          <p:nvPr/>
        </p:nvSpPr>
        <p:spPr>
          <a:xfrm>
            <a:off x="1529120" y="-3664098"/>
            <a:ext cx="2888567" cy="1015663"/>
          </a:xfrm>
          <a:prstGeom prst="rect">
            <a:avLst/>
          </a:prstGeom>
          <a:noFill/>
        </p:spPr>
        <p:txBody>
          <a:bodyPr wrap="square" rtlCol="0">
            <a:spAutoFit/>
          </a:bodyPr>
          <a:lstStyle/>
          <a:p>
            <a:r>
              <a:rPr lang="en-US" sz="6000" b="1" dirty="0">
                <a:solidFill>
                  <a:schemeClr val="bg1"/>
                </a:solidFill>
                <a:latin typeface="Times" pitchFamily="2" charset="0"/>
                <a:ea typeface="Krungthep" panose="02000400000000000000" pitchFamily="2" charset="-34"/>
                <a:cs typeface="Times New Roman" panose="02020603050405020304" pitchFamily="18" charset="0"/>
              </a:rPr>
              <a:t>Disease</a:t>
            </a:r>
          </a:p>
        </p:txBody>
      </p:sp>
      <p:sp>
        <p:nvSpPr>
          <p:cNvPr id="164" name="Hexagon 163">
            <a:extLst>
              <a:ext uri="{FF2B5EF4-FFF2-40B4-BE49-F238E27FC236}">
                <a16:creationId xmlns:a16="http://schemas.microsoft.com/office/drawing/2014/main" id="{042B6F9E-62E2-8002-A48B-1978F4F261C2}"/>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5" name="Rectangle 164">
            <a:extLst>
              <a:ext uri="{FF2B5EF4-FFF2-40B4-BE49-F238E27FC236}">
                <a16:creationId xmlns:a16="http://schemas.microsoft.com/office/drawing/2014/main" id="{600CE0D7-578D-A5D0-388B-137BD379CE2F}"/>
              </a:ext>
            </a:extLst>
          </p:cNvPr>
          <p:cNvSpPr/>
          <p:nvPr/>
        </p:nvSpPr>
        <p:spPr>
          <a:xfrm rot="16200000">
            <a:off x="240993" y="-3994230"/>
            <a:ext cx="1520526"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Avenir Next" panose="020B0503020202020204" pitchFamily="34" charset="0"/>
            </a:endParaRPr>
          </a:p>
        </p:txBody>
      </p:sp>
      <p:sp>
        <p:nvSpPr>
          <p:cNvPr id="166" name="TextBox 165">
            <a:extLst>
              <a:ext uri="{FF2B5EF4-FFF2-40B4-BE49-F238E27FC236}">
                <a16:creationId xmlns:a16="http://schemas.microsoft.com/office/drawing/2014/main" id="{B67B9255-890A-0C9E-3FD8-4C6931693E3C}"/>
              </a:ext>
            </a:extLst>
          </p:cNvPr>
          <p:cNvSpPr txBox="1"/>
          <p:nvPr/>
        </p:nvSpPr>
        <p:spPr>
          <a:xfrm rot="16200000">
            <a:off x="331825" y="-3944292"/>
            <a:ext cx="1464532" cy="861774"/>
          </a:xfrm>
          <a:prstGeom prst="rect">
            <a:avLst/>
          </a:prstGeom>
          <a:noFill/>
        </p:spPr>
        <p:txBody>
          <a:bodyPr wrap="square" rtlCol="0">
            <a:spAutoFit/>
          </a:bodyPr>
          <a:lstStyle/>
          <a:p>
            <a:r>
              <a:rPr lang="en-US" sz="5000" b="1" spc="-150" dirty="0">
                <a:latin typeface="Avenir Next" panose="020B0503020202020204" pitchFamily="34" charset="0"/>
                <a:ea typeface="Krungthep" panose="02000400000000000000" pitchFamily="2" charset="-34"/>
                <a:cs typeface="Times New Roman" panose="02020603050405020304" pitchFamily="18" charset="0"/>
              </a:rPr>
              <a:t>FOR</a:t>
            </a:r>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5"/>
          <a:stretch>
            <a:fillRect/>
          </a:stretch>
        </p:blipFill>
        <p:spPr>
          <a:xfrm>
            <a:off x="4164790" y="639000"/>
            <a:ext cx="3668553" cy="5580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8293432" y="1859514"/>
            <a:ext cx="2414673" cy="3676888"/>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12744414" y="227078"/>
            <a:ext cx="3911600" cy="59563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4476714" y="227078"/>
            <a:ext cx="3911600" cy="59563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1284583" y="1852863"/>
            <a:ext cx="2340028" cy="3563224"/>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7046521" y="220728"/>
            <a:ext cx="3924300" cy="5969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21361329" y="227078"/>
            <a:ext cx="3911600" cy="5956300"/>
          </a:xfrm>
          <a:prstGeom prst="rect">
            <a:avLst/>
          </a:prstGeom>
        </p:spPr>
      </p:pic>
    </p:spTree>
    <p:extLst>
      <p:ext uri="{BB962C8B-B14F-4D97-AF65-F5344CB8AC3E}">
        <p14:creationId xmlns:p14="http://schemas.microsoft.com/office/powerpoint/2010/main" val="1355772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D9DFB31-F5EF-A8A5-7350-788455425E11}"/>
              </a:ext>
            </a:extLst>
          </p:cNvPr>
          <p:cNvSpPr txBox="1"/>
          <p:nvPr/>
        </p:nvSpPr>
        <p:spPr>
          <a:xfrm>
            <a:off x="-1" y="-1"/>
            <a:ext cx="12192000" cy="6858000"/>
          </a:xfrm>
          <a:custGeom>
            <a:avLst/>
            <a:gdLst/>
            <a:ahLst/>
            <a:cxnLst/>
            <a:rect l="l" t="t" r="r" b="b"/>
            <a:pathLst>
              <a:path w="12192000" h="6858000">
                <a:moveTo>
                  <a:pt x="6249607" y="4801266"/>
                </a:moveTo>
                <a:cubicBezTo>
                  <a:pt x="6310929" y="4801266"/>
                  <a:pt x="6364850" y="4812897"/>
                  <a:pt x="6411370" y="4836156"/>
                </a:cubicBezTo>
                <a:cubicBezTo>
                  <a:pt x="6457890" y="4859417"/>
                  <a:pt x="6497009" y="4889549"/>
                  <a:pt x="6528727" y="4926554"/>
                </a:cubicBezTo>
                <a:cubicBezTo>
                  <a:pt x="6560446" y="4963558"/>
                  <a:pt x="6584763" y="5006378"/>
                  <a:pt x="6601679" y="5055012"/>
                </a:cubicBezTo>
                <a:cubicBezTo>
                  <a:pt x="6618596" y="5103647"/>
                  <a:pt x="6627054" y="5153339"/>
                  <a:pt x="6627054" y="5204088"/>
                </a:cubicBezTo>
                <a:cubicBezTo>
                  <a:pt x="6627054" y="5254837"/>
                  <a:pt x="6619124" y="5304529"/>
                  <a:pt x="6603265" y="5353164"/>
                </a:cubicBezTo>
                <a:cubicBezTo>
                  <a:pt x="6587406" y="5401799"/>
                  <a:pt x="6563617" y="5445675"/>
                  <a:pt x="6531899" y="5484795"/>
                </a:cubicBezTo>
                <a:cubicBezTo>
                  <a:pt x="6500181" y="5523914"/>
                  <a:pt x="6461062" y="5555103"/>
                  <a:pt x="6414542" y="5578363"/>
                </a:cubicBezTo>
                <a:cubicBezTo>
                  <a:pt x="6368022" y="5601623"/>
                  <a:pt x="6314100" y="5613254"/>
                  <a:pt x="6252779" y="5613254"/>
                </a:cubicBezTo>
                <a:cubicBezTo>
                  <a:pt x="6191457" y="5613254"/>
                  <a:pt x="6137536" y="5601623"/>
                  <a:pt x="6091015" y="5578363"/>
                </a:cubicBezTo>
                <a:cubicBezTo>
                  <a:pt x="6044495" y="5555103"/>
                  <a:pt x="6005376" y="5523914"/>
                  <a:pt x="5973659" y="5484795"/>
                </a:cubicBezTo>
                <a:cubicBezTo>
                  <a:pt x="5941940" y="5445675"/>
                  <a:pt x="5918151" y="5401799"/>
                  <a:pt x="5902292" y="5353164"/>
                </a:cubicBezTo>
                <a:cubicBezTo>
                  <a:pt x="5886433" y="5304529"/>
                  <a:pt x="5878503" y="5254837"/>
                  <a:pt x="5878503" y="5204088"/>
                </a:cubicBezTo>
                <a:cubicBezTo>
                  <a:pt x="5878503" y="5153339"/>
                  <a:pt x="5886433" y="5103647"/>
                  <a:pt x="5902292" y="5055012"/>
                </a:cubicBezTo>
                <a:cubicBezTo>
                  <a:pt x="5918151" y="5006378"/>
                  <a:pt x="5941411" y="4963558"/>
                  <a:pt x="5972072" y="4926554"/>
                </a:cubicBezTo>
                <a:cubicBezTo>
                  <a:pt x="6002733" y="4889549"/>
                  <a:pt x="6041324" y="4859417"/>
                  <a:pt x="6087844" y="4836156"/>
                </a:cubicBezTo>
                <a:cubicBezTo>
                  <a:pt x="6134364" y="4812897"/>
                  <a:pt x="6188285" y="4801266"/>
                  <a:pt x="6249607" y="4801266"/>
                </a:cubicBezTo>
                <a:close/>
                <a:moveTo>
                  <a:pt x="7437870" y="4420648"/>
                </a:moveTo>
                <a:lnTo>
                  <a:pt x="7437870" y="5397569"/>
                </a:lnTo>
                <a:cubicBezTo>
                  <a:pt x="7437870" y="5477922"/>
                  <a:pt x="7447914" y="5556689"/>
                  <a:pt x="7468002" y="5633870"/>
                </a:cubicBezTo>
                <a:cubicBezTo>
                  <a:pt x="7488090" y="5711051"/>
                  <a:pt x="7520866" y="5779774"/>
                  <a:pt x="7566329" y="5840039"/>
                </a:cubicBezTo>
                <a:cubicBezTo>
                  <a:pt x="7611791" y="5900304"/>
                  <a:pt x="7670999" y="5949467"/>
                  <a:pt x="7743951" y="5987529"/>
                </a:cubicBezTo>
                <a:cubicBezTo>
                  <a:pt x="7816903" y="6025591"/>
                  <a:pt x="7906243" y="6044622"/>
                  <a:pt x="8011970" y="6044622"/>
                </a:cubicBezTo>
                <a:cubicBezTo>
                  <a:pt x="8066948" y="6044622"/>
                  <a:pt x="8119283" y="6037221"/>
                  <a:pt x="8168975" y="6022419"/>
                </a:cubicBezTo>
                <a:cubicBezTo>
                  <a:pt x="8218667" y="6007617"/>
                  <a:pt x="8264130" y="5988586"/>
                  <a:pt x="8305364" y="5965326"/>
                </a:cubicBezTo>
                <a:cubicBezTo>
                  <a:pt x="8346597" y="5942066"/>
                  <a:pt x="8382544" y="5914577"/>
                  <a:pt x="8413206" y="5882859"/>
                </a:cubicBezTo>
                <a:cubicBezTo>
                  <a:pt x="8443866" y="5851140"/>
                  <a:pt x="8468712" y="5817308"/>
                  <a:pt x="8487744" y="5781360"/>
                </a:cubicBezTo>
                <a:lnTo>
                  <a:pt x="8494086" y="5781360"/>
                </a:lnTo>
                <a:lnTo>
                  <a:pt x="8494086" y="6000216"/>
                </a:lnTo>
                <a:lnTo>
                  <a:pt x="8995235" y="6000216"/>
                </a:lnTo>
                <a:lnTo>
                  <a:pt x="8995235" y="4420648"/>
                </a:lnTo>
                <a:lnTo>
                  <a:pt x="8475056" y="4420648"/>
                </a:lnTo>
                <a:lnTo>
                  <a:pt x="8475056" y="5273868"/>
                </a:lnTo>
                <a:cubicBezTo>
                  <a:pt x="8475056" y="5364794"/>
                  <a:pt x="8451267" y="5444089"/>
                  <a:pt x="8403690" y="5511755"/>
                </a:cubicBezTo>
                <a:cubicBezTo>
                  <a:pt x="8356113" y="5579421"/>
                  <a:pt x="8286861" y="5613254"/>
                  <a:pt x="8195936" y="5613254"/>
                </a:cubicBezTo>
                <a:cubicBezTo>
                  <a:pt x="8147301" y="5613254"/>
                  <a:pt x="8108182" y="5604267"/>
                  <a:pt x="8078578" y="5586293"/>
                </a:cubicBezTo>
                <a:cubicBezTo>
                  <a:pt x="8048975" y="5568319"/>
                  <a:pt x="8025186" y="5543473"/>
                  <a:pt x="8007212" y="5511755"/>
                </a:cubicBezTo>
                <a:cubicBezTo>
                  <a:pt x="7989238" y="5480037"/>
                  <a:pt x="7977080" y="5444089"/>
                  <a:pt x="7970736" y="5403913"/>
                </a:cubicBezTo>
                <a:cubicBezTo>
                  <a:pt x="7964393" y="5363737"/>
                  <a:pt x="7961221" y="5321446"/>
                  <a:pt x="7961221" y="5277040"/>
                </a:cubicBezTo>
                <a:lnTo>
                  <a:pt x="7961221" y="4420648"/>
                </a:lnTo>
                <a:close/>
                <a:moveTo>
                  <a:pt x="6249607" y="4369898"/>
                </a:moveTo>
                <a:cubicBezTo>
                  <a:pt x="6131192" y="4369898"/>
                  <a:pt x="6018592" y="4388929"/>
                  <a:pt x="5911808" y="4426991"/>
                </a:cubicBezTo>
                <a:cubicBezTo>
                  <a:pt x="5805022" y="4465053"/>
                  <a:pt x="5711982" y="4520031"/>
                  <a:pt x="5632688" y="4591926"/>
                </a:cubicBezTo>
                <a:cubicBezTo>
                  <a:pt x="5553391" y="4663821"/>
                  <a:pt x="5490484" y="4751575"/>
                  <a:pt x="5443964" y="4855187"/>
                </a:cubicBezTo>
                <a:cubicBezTo>
                  <a:pt x="5397444" y="4958800"/>
                  <a:pt x="5374183" y="5075101"/>
                  <a:pt x="5374183" y="5204088"/>
                </a:cubicBezTo>
                <a:cubicBezTo>
                  <a:pt x="5374183" y="5333076"/>
                  <a:pt x="5397444" y="5449905"/>
                  <a:pt x="5443964" y="5554575"/>
                </a:cubicBezTo>
                <a:cubicBezTo>
                  <a:pt x="5490484" y="5659245"/>
                  <a:pt x="5553391" y="5748056"/>
                  <a:pt x="5632688" y="5821008"/>
                </a:cubicBezTo>
                <a:cubicBezTo>
                  <a:pt x="5711982" y="5893960"/>
                  <a:pt x="5805022" y="5950524"/>
                  <a:pt x="5911808" y="5990701"/>
                </a:cubicBezTo>
                <a:cubicBezTo>
                  <a:pt x="6018592" y="6030877"/>
                  <a:pt x="6131192" y="6050965"/>
                  <a:pt x="6249607" y="6050965"/>
                </a:cubicBezTo>
                <a:cubicBezTo>
                  <a:pt x="6370136" y="6050965"/>
                  <a:pt x="6483265" y="6030877"/>
                  <a:pt x="6588992" y="5990701"/>
                </a:cubicBezTo>
                <a:cubicBezTo>
                  <a:pt x="6694720" y="5950524"/>
                  <a:pt x="6787760" y="5893960"/>
                  <a:pt x="6868113" y="5821008"/>
                </a:cubicBezTo>
                <a:cubicBezTo>
                  <a:pt x="6948465" y="5748056"/>
                  <a:pt x="7011902" y="5659245"/>
                  <a:pt x="7058422" y="5554575"/>
                </a:cubicBezTo>
                <a:cubicBezTo>
                  <a:pt x="7104942" y="5449905"/>
                  <a:pt x="7128202" y="5333076"/>
                  <a:pt x="7128202" y="5204088"/>
                </a:cubicBezTo>
                <a:cubicBezTo>
                  <a:pt x="7128202" y="5075101"/>
                  <a:pt x="7104942" y="4958800"/>
                  <a:pt x="7058422" y="4855187"/>
                </a:cubicBezTo>
                <a:cubicBezTo>
                  <a:pt x="7011902" y="4751575"/>
                  <a:pt x="6948465" y="4663821"/>
                  <a:pt x="6868113" y="4591926"/>
                </a:cubicBezTo>
                <a:cubicBezTo>
                  <a:pt x="6787760" y="4520031"/>
                  <a:pt x="6694720" y="4465053"/>
                  <a:pt x="6588992" y="4426991"/>
                </a:cubicBezTo>
                <a:cubicBezTo>
                  <a:pt x="6483265" y="4388929"/>
                  <a:pt x="6370136" y="4369898"/>
                  <a:pt x="6249607" y="4369898"/>
                </a:cubicBezTo>
                <a:close/>
                <a:moveTo>
                  <a:pt x="3386821" y="3754564"/>
                </a:moveTo>
                <a:lnTo>
                  <a:pt x="4230526" y="5048669"/>
                </a:lnTo>
                <a:lnTo>
                  <a:pt x="4230526" y="6000216"/>
                </a:lnTo>
                <a:lnTo>
                  <a:pt x="4772908" y="6000216"/>
                </a:lnTo>
                <a:lnTo>
                  <a:pt x="4772908" y="5048669"/>
                </a:lnTo>
                <a:lnTo>
                  <a:pt x="5635645" y="3754564"/>
                </a:lnTo>
                <a:lnTo>
                  <a:pt x="5001280" y="3754564"/>
                </a:lnTo>
                <a:lnTo>
                  <a:pt x="4522334" y="4585582"/>
                </a:lnTo>
                <a:lnTo>
                  <a:pt x="4043389" y="3754564"/>
                </a:lnTo>
                <a:close/>
                <a:moveTo>
                  <a:pt x="6438198" y="2940104"/>
                </a:moveTo>
                <a:lnTo>
                  <a:pt x="6504806" y="2940104"/>
                </a:lnTo>
                <a:lnTo>
                  <a:pt x="6504806" y="2994025"/>
                </a:lnTo>
                <a:cubicBezTo>
                  <a:pt x="6504806" y="3093409"/>
                  <a:pt x="6476788" y="3172176"/>
                  <a:pt x="6420753" y="3230326"/>
                </a:cubicBezTo>
                <a:cubicBezTo>
                  <a:pt x="6364717" y="3288476"/>
                  <a:pt x="6283836" y="3317551"/>
                  <a:pt x="6178109" y="3317551"/>
                </a:cubicBezTo>
                <a:cubicBezTo>
                  <a:pt x="6152734" y="3317551"/>
                  <a:pt x="6126302" y="3314909"/>
                  <a:pt x="6098813" y="3309622"/>
                </a:cubicBezTo>
                <a:cubicBezTo>
                  <a:pt x="6071324" y="3304335"/>
                  <a:pt x="6047007" y="3295349"/>
                  <a:pt x="6025861" y="3282661"/>
                </a:cubicBezTo>
                <a:cubicBezTo>
                  <a:pt x="6004716" y="3269974"/>
                  <a:pt x="5987271" y="3253058"/>
                  <a:pt x="5973526" y="3231912"/>
                </a:cubicBezTo>
                <a:cubicBezTo>
                  <a:pt x="5959781" y="3210767"/>
                  <a:pt x="5952909" y="3185392"/>
                  <a:pt x="5952909" y="3155788"/>
                </a:cubicBezTo>
                <a:cubicBezTo>
                  <a:pt x="5952909" y="3109268"/>
                  <a:pt x="5967711" y="3071735"/>
                  <a:pt x="5997315" y="3043188"/>
                </a:cubicBezTo>
                <a:cubicBezTo>
                  <a:pt x="6026918" y="3014642"/>
                  <a:pt x="6064452" y="2992968"/>
                  <a:pt x="6109914" y="2978166"/>
                </a:cubicBezTo>
                <a:cubicBezTo>
                  <a:pt x="6155377" y="2963364"/>
                  <a:pt x="6207184" y="2953320"/>
                  <a:pt x="6265334" y="2948033"/>
                </a:cubicBezTo>
                <a:cubicBezTo>
                  <a:pt x="6323484" y="2942747"/>
                  <a:pt x="6381105" y="2940104"/>
                  <a:pt x="6438198" y="2940104"/>
                </a:cubicBezTo>
                <a:close/>
                <a:moveTo>
                  <a:pt x="8346255" y="2004416"/>
                </a:moveTo>
                <a:cubicBezTo>
                  <a:pt x="8291276" y="2004416"/>
                  <a:pt x="8239470" y="2011817"/>
                  <a:pt x="8190835" y="2026619"/>
                </a:cubicBezTo>
                <a:cubicBezTo>
                  <a:pt x="8142201" y="2041421"/>
                  <a:pt x="8097267" y="2060451"/>
                  <a:pt x="8056033" y="2083711"/>
                </a:cubicBezTo>
                <a:cubicBezTo>
                  <a:pt x="8014800" y="2106971"/>
                  <a:pt x="7978852" y="2134989"/>
                  <a:pt x="7948191" y="2167765"/>
                </a:cubicBezTo>
                <a:cubicBezTo>
                  <a:pt x="7917530" y="2200540"/>
                  <a:pt x="7892684" y="2233844"/>
                  <a:pt x="7873654" y="2267677"/>
                </a:cubicBezTo>
                <a:lnTo>
                  <a:pt x="7867310" y="2267677"/>
                </a:lnTo>
                <a:lnTo>
                  <a:pt x="7867310" y="2048821"/>
                </a:lnTo>
                <a:lnTo>
                  <a:pt x="7362989" y="2048821"/>
                </a:lnTo>
                <a:lnTo>
                  <a:pt x="7362989" y="3628390"/>
                </a:lnTo>
                <a:lnTo>
                  <a:pt x="7886341" y="3628390"/>
                </a:lnTo>
                <a:lnTo>
                  <a:pt x="7886341" y="2771997"/>
                </a:lnTo>
                <a:cubicBezTo>
                  <a:pt x="7886341" y="2727592"/>
                  <a:pt x="7892155" y="2684772"/>
                  <a:pt x="7903786" y="2643538"/>
                </a:cubicBezTo>
                <a:cubicBezTo>
                  <a:pt x="7915416" y="2602305"/>
                  <a:pt x="7932861" y="2565829"/>
                  <a:pt x="7956121" y="2534110"/>
                </a:cubicBezTo>
                <a:cubicBezTo>
                  <a:pt x="7979381" y="2502392"/>
                  <a:pt x="8008456" y="2477546"/>
                  <a:pt x="8043346" y="2459573"/>
                </a:cubicBezTo>
                <a:cubicBezTo>
                  <a:pt x="8078236" y="2441599"/>
                  <a:pt x="8118940" y="2432612"/>
                  <a:pt x="8165461" y="2432612"/>
                </a:cubicBezTo>
                <a:cubicBezTo>
                  <a:pt x="8211981" y="2432612"/>
                  <a:pt x="8250571" y="2441599"/>
                  <a:pt x="8281233" y="2459573"/>
                </a:cubicBezTo>
                <a:cubicBezTo>
                  <a:pt x="8311893" y="2477546"/>
                  <a:pt x="8335682" y="2501864"/>
                  <a:pt x="8352599" y="2532524"/>
                </a:cubicBezTo>
                <a:cubicBezTo>
                  <a:pt x="8369515" y="2563185"/>
                  <a:pt x="8381673" y="2598604"/>
                  <a:pt x="8389074" y="2638780"/>
                </a:cubicBezTo>
                <a:cubicBezTo>
                  <a:pt x="8396475" y="2678957"/>
                  <a:pt x="8400176" y="2721248"/>
                  <a:pt x="8400176" y="2765653"/>
                </a:cubicBezTo>
                <a:lnTo>
                  <a:pt x="8400176" y="3628390"/>
                </a:lnTo>
                <a:lnTo>
                  <a:pt x="8923527" y="3628390"/>
                </a:lnTo>
                <a:lnTo>
                  <a:pt x="8923527" y="2651468"/>
                </a:lnTo>
                <a:cubicBezTo>
                  <a:pt x="8923527" y="2573230"/>
                  <a:pt x="8913482" y="2494992"/>
                  <a:pt x="8893394" y="2416753"/>
                </a:cubicBezTo>
                <a:cubicBezTo>
                  <a:pt x="8873306" y="2338515"/>
                  <a:pt x="8840530" y="2269263"/>
                  <a:pt x="8795068" y="2208998"/>
                </a:cubicBezTo>
                <a:cubicBezTo>
                  <a:pt x="8749604" y="2148734"/>
                  <a:pt x="8689868" y="2099570"/>
                  <a:pt x="8615860" y="2061509"/>
                </a:cubicBezTo>
                <a:cubicBezTo>
                  <a:pt x="8541850" y="2023447"/>
                  <a:pt x="8451982" y="2004416"/>
                  <a:pt x="8346255" y="2004416"/>
                </a:cubicBezTo>
                <a:close/>
                <a:moveTo>
                  <a:pt x="6254232" y="1998072"/>
                </a:moveTo>
                <a:cubicBezTo>
                  <a:pt x="6125245" y="1998072"/>
                  <a:pt x="5998901" y="2020275"/>
                  <a:pt x="5875200" y="2064680"/>
                </a:cubicBezTo>
                <a:cubicBezTo>
                  <a:pt x="5751498" y="2109086"/>
                  <a:pt x="5643127" y="2175694"/>
                  <a:pt x="5550087" y="2264505"/>
                </a:cubicBezTo>
                <a:lnTo>
                  <a:pt x="5813349" y="2546798"/>
                </a:lnTo>
                <a:cubicBezTo>
                  <a:pt x="5861983" y="2502392"/>
                  <a:pt x="5920662" y="2464330"/>
                  <a:pt x="5989385" y="2432612"/>
                </a:cubicBezTo>
                <a:cubicBezTo>
                  <a:pt x="6058108" y="2400894"/>
                  <a:pt x="6129474" y="2385034"/>
                  <a:pt x="6203483" y="2385034"/>
                </a:cubicBezTo>
                <a:cubicBezTo>
                  <a:pt x="6283836" y="2385034"/>
                  <a:pt x="6351501" y="2403537"/>
                  <a:pt x="6406480" y="2440542"/>
                </a:cubicBezTo>
                <a:cubicBezTo>
                  <a:pt x="6461458" y="2477546"/>
                  <a:pt x="6488947" y="2535168"/>
                  <a:pt x="6488947" y="2613406"/>
                </a:cubicBezTo>
                <a:lnTo>
                  <a:pt x="6488947" y="2638780"/>
                </a:lnTo>
                <a:cubicBezTo>
                  <a:pt x="6374762" y="2638780"/>
                  <a:pt x="6257404" y="2645124"/>
                  <a:pt x="6136875" y="2657812"/>
                </a:cubicBezTo>
                <a:cubicBezTo>
                  <a:pt x="6016345" y="2670499"/>
                  <a:pt x="5906918" y="2695873"/>
                  <a:pt x="5808591" y="2733935"/>
                </a:cubicBezTo>
                <a:cubicBezTo>
                  <a:pt x="5710264" y="2771997"/>
                  <a:pt x="5629912" y="2825918"/>
                  <a:pt x="5567533" y="2895699"/>
                </a:cubicBezTo>
                <a:cubicBezTo>
                  <a:pt x="5505154" y="2965478"/>
                  <a:pt x="5473963" y="3057462"/>
                  <a:pt x="5473963" y="3171647"/>
                </a:cubicBezTo>
                <a:cubicBezTo>
                  <a:pt x="5473963" y="3264687"/>
                  <a:pt x="5491937" y="3342926"/>
                  <a:pt x="5527885" y="3406363"/>
                </a:cubicBezTo>
                <a:cubicBezTo>
                  <a:pt x="5563832" y="3469799"/>
                  <a:pt x="5609823" y="3520548"/>
                  <a:pt x="5665859" y="3558610"/>
                </a:cubicBezTo>
                <a:cubicBezTo>
                  <a:pt x="5721894" y="3596672"/>
                  <a:pt x="5783745" y="3624161"/>
                  <a:pt x="5851411" y="3641077"/>
                </a:cubicBezTo>
                <a:cubicBezTo>
                  <a:pt x="5919076" y="3657994"/>
                  <a:pt x="5984628" y="3666452"/>
                  <a:pt x="6048064" y="3666452"/>
                </a:cubicBezTo>
                <a:cubicBezTo>
                  <a:pt x="6143219" y="3666452"/>
                  <a:pt x="6231501" y="3648478"/>
                  <a:pt x="6312911" y="3612531"/>
                </a:cubicBezTo>
                <a:cubicBezTo>
                  <a:pt x="6394321" y="3576584"/>
                  <a:pt x="6455114" y="3525834"/>
                  <a:pt x="6495291" y="3460283"/>
                </a:cubicBezTo>
                <a:lnTo>
                  <a:pt x="6504806" y="3460283"/>
                </a:lnTo>
                <a:lnTo>
                  <a:pt x="6504806" y="3628390"/>
                </a:lnTo>
                <a:lnTo>
                  <a:pt x="6980580" y="3628390"/>
                </a:lnTo>
                <a:lnTo>
                  <a:pt x="6980580" y="2832262"/>
                </a:lnTo>
                <a:cubicBezTo>
                  <a:pt x="6980580" y="2688473"/>
                  <a:pt x="6967363" y="2564243"/>
                  <a:pt x="6940932" y="2459573"/>
                </a:cubicBezTo>
                <a:cubicBezTo>
                  <a:pt x="6914500" y="2354902"/>
                  <a:pt x="6872738" y="2268206"/>
                  <a:pt x="6815645" y="2199483"/>
                </a:cubicBezTo>
                <a:cubicBezTo>
                  <a:pt x="6758552" y="2130760"/>
                  <a:pt x="6684015" y="2080011"/>
                  <a:pt x="6592031" y="2047236"/>
                </a:cubicBezTo>
                <a:cubicBezTo>
                  <a:pt x="6500048" y="2014460"/>
                  <a:pt x="6387449" y="1998072"/>
                  <a:pt x="6254232" y="1998072"/>
                </a:cubicBezTo>
                <a:close/>
                <a:moveTo>
                  <a:pt x="1651353" y="1382738"/>
                </a:moveTo>
                <a:lnTo>
                  <a:pt x="1651353" y="1845825"/>
                </a:lnTo>
                <a:lnTo>
                  <a:pt x="2285717" y="1845825"/>
                </a:lnTo>
                <a:lnTo>
                  <a:pt x="2285717" y="3628390"/>
                </a:lnTo>
                <a:lnTo>
                  <a:pt x="2828100" y="3628390"/>
                </a:lnTo>
                <a:lnTo>
                  <a:pt x="2828100" y="1845825"/>
                </a:lnTo>
                <a:lnTo>
                  <a:pt x="3462465" y="1845825"/>
                </a:lnTo>
                <a:lnTo>
                  <a:pt x="3462465" y="1382738"/>
                </a:lnTo>
                <a:close/>
                <a:moveTo>
                  <a:pt x="9318786" y="1230491"/>
                </a:moveTo>
                <a:lnTo>
                  <a:pt x="9318786" y="3628390"/>
                </a:lnTo>
                <a:lnTo>
                  <a:pt x="9842137" y="3628390"/>
                </a:lnTo>
                <a:lnTo>
                  <a:pt x="9842137" y="2870324"/>
                </a:lnTo>
                <a:lnTo>
                  <a:pt x="9851652" y="2870324"/>
                </a:lnTo>
                <a:lnTo>
                  <a:pt x="10368660" y="3628390"/>
                </a:lnTo>
                <a:lnTo>
                  <a:pt x="11012540" y="3628390"/>
                </a:lnTo>
                <a:lnTo>
                  <a:pt x="10378175" y="2762482"/>
                </a:lnTo>
                <a:lnTo>
                  <a:pt x="10987166" y="2048821"/>
                </a:lnTo>
                <a:lnTo>
                  <a:pt x="10355973" y="2048821"/>
                </a:lnTo>
                <a:lnTo>
                  <a:pt x="9851652" y="2689530"/>
                </a:lnTo>
                <a:lnTo>
                  <a:pt x="9842137" y="2689530"/>
                </a:lnTo>
                <a:lnTo>
                  <a:pt x="9842137" y="1230491"/>
                </a:lnTo>
                <a:close/>
                <a:moveTo>
                  <a:pt x="3626009" y="1230491"/>
                </a:moveTo>
                <a:lnTo>
                  <a:pt x="3626009" y="3628390"/>
                </a:lnTo>
                <a:lnTo>
                  <a:pt x="4146189" y="3628390"/>
                </a:lnTo>
                <a:lnTo>
                  <a:pt x="4146189" y="2775169"/>
                </a:lnTo>
                <a:cubicBezTo>
                  <a:pt x="4146189" y="2680015"/>
                  <a:pt x="4170506" y="2600190"/>
                  <a:pt x="4219140" y="2535696"/>
                </a:cubicBezTo>
                <a:cubicBezTo>
                  <a:pt x="4267775" y="2471202"/>
                  <a:pt x="4337555" y="2438955"/>
                  <a:pt x="4428480" y="2438955"/>
                </a:cubicBezTo>
                <a:cubicBezTo>
                  <a:pt x="4475001" y="2438955"/>
                  <a:pt x="4513063" y="2447942"/>
                  <a:pt x="4542666" y="2465916"/>
                </a:cubicBezTo>
                <a:cubicBezTo>
                  <a:pt x="4572269" y="2483890"/>
                  <a:pt x="4596058" y="2508207"/>
                  <a:pt x="4614032" y="2538868"/>
                </a:cubicBezTo>
                <a:cubicBezTo>
                  <a:pt x="4632006" y="2569529"/>
                  <a:pt x="4644164" y="2604948"/>
                  <a:pt x="4650508" y="2645124"/>
                </a:cubicBezTo>
                <a:cubicBezTo>
                  <a:pt x="4656851" y="2685301"/>
                  <a:pt x="4660023" y="2727592"/>
                  <a:pt x="4660023" y="2771997"/>
                </a:cubicBezTo>
                <a:lnTo>
                  <a:pt x="4660023" y="3628390"/>
                </a:lnTo>
                <a:lnTo>
                  <a:pt x="5183374" y="3628390"/>
                </a:lnTo>
                <a:lnTo>
                  <a:pt x="5183374" y="2651468"/>
                </a:lnTo>
                <a:cubicBezTo>
                  <a:pt x="5183374" y="2573230"/>
                  <a:pt x="5173330" y="2494992"/>
                  <a:pt x="5153242" y="2416753"/>
                </a:cubicBezTo>
                <a:cubicBezTo>
                  <a:pt x="5133154" y="2338515"/>
                  <a:pt x="5100378" y="2269263"/>
                  <a:pt x="5054915" y="2208998"/>
                </a:cubicBezTo>
                <a:cubicBezTo>
                  <a:pt x="5009453" y="2148734"/>
                  <a:pt x="4950246" y="2099570"/>
                  <a:pt x="4877294" y="2061509"/>
                </a:cubicBezTo>
                <a:cubicBezTo>
                  <a:pt x="4804341" y="2023447"/>
                  <a:pt x="4713944" y="2004416"/>
                  <a:pt x="4606102" y="2004416"/>
                </a:cubicBezTo>
                <a:cubicBezTo>
                  <a:pt x="4496146" y="2004416"/>
                  <a:pt x="4402049" y="2029262"/>
                  <a:pt x="4323810" y="2078954"/>
                </a:cubicBezTo>
                <a:cubicBezTo>
                  <a:pt x="4245573" y="2128645"/>
                  <a:pt x="4188479" y="2185210"/>
                  <a:pt x="4152532" y="2248646"/>
                </a:cubicBezTo>
                <a:lnTo>
                  <a:pt x="4146189" y="2248646"/>
                </a:lnTo>
                <a:lnTo>
                  <a:pt x="4146189" y="1230491"/>
                </a:lnTo>
                <a:close/>
                <a:moveTo>
                  <a:pt x="0" y="0"/>
                </a:moveTo>
                <a:lnTo>
                  <a:pt x="12192000" y="0"/>
                </a:lnTo>
                <a:lnTo>
                  <a:pt x="12192000" y="6858000"/>
                </a:lnTo>
                <a:lnTo>
                  <a:pt x="0" y="68580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5000" b="1" dirty="0">
              <a:latin typeface="Avenir Next" panose="020B0503020202020204" pitchFamily="34" charset="0"/>
            </a:endParaRPr>
          </a:p>
        </p:txBody>
      </p:sp>
    </p:spTree>
    <p:extLst>
      <p:ext uri="{BB962C8B-B14F-4D97-AF65-F5344CB8AC3E}">
        <p14:creationId xmlns:p14="http://schemas.microsoft.com/office/powerpoint/2010/main" val="197419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96283" y="1542751"/>
            <a:ext cx="5142244" cy="1897955"/>
          </a:xfrm>
          <a:prstGeom prst="rect">
            <a:avLst/>
          </a:prstGeom>
        </p:spPr>
        <p:txBody>
          <a:bodyPr lIns="0" tIns="0" rIns="0" bIns="0" rtlCol="0" anchor="t">
            <a:spAutoFit/>
          </a:bodyPr>
          <a:lstStyle/>
          <a:p>
            <a:pPr>
              <a:lnSpc>
                <a:spcPts val="7420"/>
              </a:lnSpc>
            </a:pPr>
            <a:r>
              <a:rPr lang="en-US" sz="6236" dirty="0">
                <a:solidFill>
                  <a:srgbClr val="261310"/>
                </a:solidFill>
                <a:latin typeface="Grand Cru S Medium"/>
              </a:rPr>
              <a:t>Project</a:t>
            </a:r>
          </a:p>
          <a:p>
            <a:pPr>
              <a:lnSpc>
                <a:spcPts val="7420"/>
              </a:lnSpc>
            </a:pPr>
            <a:r>
              <a:rPr lang="en-US" sz="6236" dirty="0">
                <a:solidFill>
                  <a:srgbClr val="261310"/>
                </a:solidFill>
                <a:latin typeface="Grand Cru S Medium"/>
              </a:rPr>
              <a:t>Overview</a:t>
            </a:r>
          </a:p>
        </p:txBody>
      </p:sp>
      <p:sp>
        <p:nvSpPr>
          <p:cNvPr id="10" name="TextBox 10"/>
          <p:cNvSpPr txBox="1"/>
          <p:nvPr/>
        </p:nvSpPr>
        <p:spPr>
          <a:xfrm>
            <a:off x="1396284" y="3571888"/>
            <a:ext cx="4699717" cy="1824538"/>
          </a:xfrm>
          <a:prstGeom prst="rect">
            <a:avLst/>
          </a:prstGeom>
        </p:spPr>
        <p:txBody>
          <a:bodyPr lIns="0" tIns="0" rIns="0" bIns="0" rtlCol="0" anchor="t">
            <a:spAutoFit/>
          </a:bodyPr>
          <a:lstStyle/>
          <a:p>
            <a:pPr>
              <a:lnSpc>
                <a:spcPts val="2447"/>
              </a:lnSpc>
            </a:pPr>
            <a:r>
              <a:rPr lang="en-US" sz="1747" dirty="0">
                <a:solidFill>
                  <a:srgbClr val="261310"/>
                </a:solidFill>
                <a:latin typeface="Questrial"/>
              </a:rPr>
              <a:t>Lorem ipsum dolor sit </a:t>
            </a:r>
            <a:r>
              <a:rPr lang="en-US" sz="1747" dirty="0" err="1">
                <a:solidFill>
                  <a:srgbClr val="261310"/>
                </a:solidFill>
                <a:latin typeface="Questrial"/>
              </a:rPr>
              <a:t>amet</a:t>
            </a:r>
            <a:r>
              <a:rPr lang="en-US" sz="1747" dirty="0">
                <a:solidFill>
                  <a:srgbClr val="261310"/>
                </a:solidFill>
                <a:latin typeface="Questrial"/>
              </a:rPr>
              <a:t>, </a:t>
            </a:r>
            <a:r>
              <a:rPr lang="en-US" sz="1747" dirty="0" err="1">
                <a:solidFill>
                  <a:srgbClr val="261310"/>
                </a:solidFill>
                <a:latin typeface="Questrial"/>
              </a:rPr>
              <a:t>consectetur</a:t>
            </a:r>
            <a:r>
              <a:rPr lang="en-US" sz="1747" dirty="0">
                <a:solidFill>
                  <a:srgbClr val="261310"/>
                </a:solidFill>
                <a:latin typeface="Questrial"/>
              </a:rPr>
              <a:t> </a:t>
            </a:r>
            <a:r>
              <a:rPr lang="en-US" sz="1747" dirty="0" err="1">
                <a:solidFill>
                  <a:srgbClr val="261310"/>
                </a:solidFill>
                <a:latin typeface="Questrial"/>
              </a:rPr>
              <a:t>adipiscing</a:t>
            </a:r>
            <a:r>
              <a:rPr lang="en-US" sz="1747" dirty="0">
                <a:solidFill>
                  <a:srgbClr val="261310"/>
                </a:solidFill>
                <a:latin typeface="Questrial"/>
              </a:rPr>
              <a:t> </a:t>
            </a:r>
            <a:r>
              <a:rPr lang="en-US" sz="1747" dirty="0" err="1">
                <a:solidFill>
                  <a:srgbClr val="261310"/>
                </a:solidFill>
                <a:latin typeface="Questrial"/>
              </a:rPr>
              <a:t>elit</a:t>
            </a:r>
            <a:r>
              <a:rPr lang="en-US" sz="1747" dirty="0">
                <a:solidFill>
                  <a:srgbClr val="261310"/>
                </a:solidFill>
                <a:latin typeface="Questrial"/>
              </a:rPr>
              <a:t>. Ut a </a:t>
            </a:r>
            <a:r>
              <a:rPr lang="en-US" sz="1747" dirty="0" err="1">
                <a:solidFill>
                  <a:srgbClr val="261310"/>
                </a:solidFill>
                <a:latin typeface="Questrial"/>
              </a:rPr>
              <a:t>enim</a:t>
            </a:r>
            <a:r>
              <a:rPr lang="en-US" sz="1747" dirty="0">
                <a:solidFill>
                  <a:srgbClr val="261310"/>
                </a:solidFill>
                <a:latin typeface="Questrial"/>
              </a:rPr>
              <a:t> </a:t>
            </a:r>
            <a:r>
              <a:rPr lang="en-US" sz="1747" dirty="0" err="1">
                <a:solidFill>
                  <a:srgbClr val="261310"/>
                </a:solidFill>
                <a:latin typeface="Questrial"/>
              </a:rPr>
              <a:t>nec</a:t>
            </a:r>
            <a:r>
              <a:rPr lang="en-US" sz="1747" dirty="0">
                <a:solidFill>
                  <a:srgbClr val="261310"/>
                </a:solidFill>
                <a:latin typeface="Questrial"/>
              </a:rPr>
              <a:t> </a:t>
            </a:r>
            <a:r>
              <a:rPr lang="en-US" sz="1747" dirty="0" err="1">
                <a:solidFill>
                  <a:srgbClr val="261310"/>
                </a:solidFill>
                <a:latin typeface="Questrial"/>
              </a:rPr>
              <a:t>nisl</a:t>
            </a:r>
            <a:r>
              <a:rPr lang="en-US" sz="1747" dirty="0">
                <a:solidFill>
                  <a:srgbClr val="261310"/>
                </a:solidFill>
                <a:latin typeface="Questrial"/>
              </a:rPr>
              <a:t> </a:t>
            </a:r>
            <a:r>
              <a:rPr lang="en-US" sz="1747" dirty="0" err="1">
                <a:solidFill>
                  <a:srgbClr val="261310"/>
                </a:solidFill>
                <a:latin typeface="Questrial"/>
              </a:rPr>
              <a:t>ullamcorper</a:t>
            </a:r>
            <a:r>
              <a:rPr lang="en-US" sz="1747" dirty="0">
                <a:solidFill>
                  <a:srgbClr val="261310"/>
                </a:solidFill>
                <a:latin typeface="Questrial"/>
              </a:rPr>
              <a:t> </a:t>
            </a:r>
            <a:r>
              <a:rPr lang="en-US" sz="1747" dirty="0" err="1">
                <a:solidFill>
                  <a:srgbClr val="261310"/>
                </a:solidFill>
                <a:latin typeface="Questrial"/>
              </a:rPr>
              <a:t>eleifend</a:t>
            </a:r>
            <a:r>
              <a:rPr lang="en-US" sz="1747" dirty="0">
                <a:solidFill>
                  <a:srgbClr val="261310"/>
                </a:solidFill>
                <a:latin typeface="Questrial"/>
              </a:rPr>
              <a:t>. </a:t>
            </a:r>
            <a:r>
              <a:rPr lang="en-US" sz="1747" dirty="0" err="1">
                <a:solidFill>
                  <a:srgbClr val="261310"/>
                </a:solidFill>
                <a:latin typeface="Questrial"/>
              </a:rPr>
              <a:t>Praesent</a:t>
            </a:r>
            <a:r>
              <a:rPr lang="en-US" sz="1747" dirty="0">
                <a:solidFill>
                  <a:srgbClr val="261310"/>
                </a:solidFill>
                <a:latin typeface="Questrial"/>
              </a:rPr>
              <a:t> </a:t>
            </a:r>
            <a:r>
              <a:rPr lang="en-US" sz="1747" dirty="0" err="1">
                <a:solidFill>
                  <a:srgbClr val="261310"/>
                </a:solidFill>
                <a:latin typeface="Questrial"/>
              </a:rPr>
              <a:t>risus</a:t>
            </a:r>
            <a:r>
              <a:rPr lang="en-US" sz="1747" dirty="0">
                <a:solidFill>
                  <a:srgbClr val="261310"/>
                </a:solidFill>
                <a:latin typeface="Questrial"/>
              </a:rPr>
              <a:t> </a:t>
            </a:r>
            <a:r>
              <a:rPr lang="en-US" sz="1747" dirty="0" err="1">
                <a:solidFill>
                  <a:srgbClr val="261310"/>
                </a:solidFill>
                <a:latin typeface="Questrial"/>
              </a:rPr>
              <a:t>leo</a:t>
            </a:r>
            <a:r>
              <a:rPr lang="en-US" sz="1747" dirty="0">
                <a:solidFill>
                  <a:srgbClr val="261310"/>
                </a:solidFill>
                <a:latin typeface="Questrial"/>
              </a:rPr>
              <a:t>, </a:t>
            </a:r>
            <a:r>
              <a:rPr lang="en-US" sz="1747" dirty="0" err="1">
                <a:solidFill>
                  <a:srgbClr val="261310"/>
                </a:solidFill>
                <a:latin typeface="Questrial"/>
              </a:rPr>
              <a:t>fringilla</a:t>
            </a:r>
            <a:r>
              <a:rPr lang="en-US" sz="1747" dirty="0">
                <a:solidFill>
                  <a:srgbClr val="261310"/>
                </a:solidFill>
                <a:latin typeface="Questrial"/>
              </a:rPr>
              <a:t> et </a:t>
            </a:r>
            <a:r>
              <a:rPr lang="en-US" sz="1747" dirty="0" err="1">
                <a:solidFill>
                  <a:srgbClr val="261310"/>
                </a:solidFill>
                <a:latin typeface="Questrial"/>
              </a:rPr>
              <a:t>nulla</a:t>
            </a:r>
            <a:r>
              <a:rPr lang="en-US" sz="1747" dirty="0">
                <a:solidFill>
                  <a:srgbClr val="261310"/>
                </a:solidFill>
                <a:latin typeface="Questrial"/>
              </a:rPr>
              <a:t> at, </a:t>
            </a:r>
            <a:r>
              <a:rPr lang="en-US" sz="1747" dirty="0" err="1">
                <a:solidFill>
                  <a:srgbClr val="261310"/>
                </a:solidFill>
                <a:latin typeface="Questrial"/>
              </a:rPr>
              <a:t>egestas</a:t>
            </a:r>
            <a:r>
              <a:rPr lang="en-US" sz="1747" dirty="0">
                <a:solidFill>
                  <a:srgbClr val="261310"/>
                </a:solidFill>
                <a:latin typeface="Questrial"/>
              </a:rPr>
              <a:t> </a:t>
            </a:r>
            <a:r>
              <a:rPr lang="en-US" sz="1747" dirty="0" err="1">
                <a:solidFill>
                  <a:srgbClr val="261310"/>
                </a:solidFill>
                <a:latin typeface="Questrial"/>
              </a:rPr>
              <a:t>euismod</a:t>
            </a:r>
            <a:r>
              <a:rPr lang="en-US" sz="1747" dirty="0">
                <a:solidFill>
                  <a:srgbClr val="261310"/>
                </a:solidFill>
                <a:latin typeface="Questrial"/>
              </a:rPr>
              <a:t> </a:t>
            </a:r>
            <a:r>
              <a:rPr lang="en-US" sz="1747" dirty="0" err="1">
                <a:solidFill>
                  <a:srgbClr val="261310"/>
                </a:solidFill>
                <a:latin typeface="Questrial"/>
              </a:rPr>
              <a:t>orci</a:t>
            </a:r>
            <a:r>
              <a:rPr lang="en-US" sz="1747" dirty="0">
                <a:solidFill>
                  <a:srgbClr val="261310"/>
                </a:solidFill>
                <a:latin typeface="Questrial"/>
              </a:rPr>
              <a:t>. </a:t>
            </a:r>
            <a:r>
              <a:rPr lang="en-US" sz="1747" dirty="0" err="1">
                <a:solidFill>
                  <a:srgbClr val="261310"/>
                </a:solidFill>
                <a:latin typeface="Questrial"/>
              </a:rPr>
              <a:t>Suspendisse</a:t>
            </a:r>
            <a:r>
              <a:rPr lang="en-US" sz="1747" dirty="0">
                <a:solidFill>
                  <a:srgbClr val="261310"/>
                </a:solidFill>
                <a:latin typeface="Questrial"/>
              </a:rPr>
              <a:t> </a:t>
            </a:r>
            <a:r>
              <a:rPr lang="en-US" sz="1747" dirty="0" err="1">
                <a:solidFill>
                  <a:srgbClr val="261310"/>
                </a:solidFill>
                <a:latin typeface="Questrial"/>
              </a:rPr>
              <a:t>porttitor</a:t>
            </a:r>
            <a:r>
              <a:rPr lang="en-US" sz="1747" dirty="0">
                <a:solidFill>
                  <a:srgbClr val="261310"/>
                </a:solidFill>
                <a:latin typeface="Questrial"/>
              </a:rPr>
              <a:t> diam </a:t>
            </a:r>
            <a:r>
              <a:rPr lang="en-US" sz="1747" dirty="0" err="1">
                <a:solidFill>
                  <a:srgbClr val="261310"/>
                </a:solidFill>
                <a:latin typeface="Questrial"/>
              </a:rPr>
              <a:t>eu</a:t>
            </a:r>
            <a:r>
              <a:rPr lang="en-US" sz="1747" dirty="0">
                <a:solidFill>
                  <a:srgbClr val="261310"/>
                </a:solidFill>
                <a:latin typeface="Questrial"/>
              </a:rPr>
              <a:t> </a:t>
            </a:r>
            <a:r>
              <a:rPr lang="en-US" sz="1747" dirty="0" err="1">
                <a:solidFill>
                  <a:srgbClr val="261310"/>
                </a:solidFill>
                <a:latin typeface="Questrial"/>
              </a:rPr>
              <a:t>condimentum</a:t>
            </a:r>
            <a:r>
              <a:rPr lang="en-US" sz="1747" dirty="0">
                <a:solidFill>
                  <a:srgbClr val="261310"/>
                </a:solidFill>
                <a:latin typeface="Questrial"/>
              </a:rPr>
              <a:t> </a:t>
            </a:r>
            <a:r>
              <a:rPr lang="en-US" sz="1747" dirty="0" err="1">
                <a:solidFill>
                  <a:srgbClr val="261310"/>
                </a:solidFill>
                <a:latin typeface="Questrial"/>
              </a:rPr>
              <a:t>aliquam</a:t>
            </a:r>
            <a:r>
              <a:rPr lang="en-US" sz="1747" dirty="0">
                <a:solidFill>
                  <a:srgbClr val="261310"/>
                </a:solidFill>
                <a:latin typeface="Questrial"/>
              </a:rPr>
              <a:t>. </a:t>
            </a:r>
            <a:r>
              <a:rPr lang="en-US" sz="1747" dirty="0" err="1">
                <a:solidFill>
                  <a:srgbClr val="261310"/>
                </a:solidFill>
                <a:latin typeface="Questrial"/>
              </a:rPr>
              <a:t>Fusce</a:t>
            </a:r>
            <a:r>
              <a:rPr lang="en-US" sz="1747" dirty="0">
                <a:solidFill>
                  <a:srgbClr val="261310"/>
                </a:solidFill>
                <a:latin typeface="Questrial"/>
              </a:rPr>
              <a:t> </a:t>
            </a:r>
            <a:r>
              <a:rPr lang="en-US" sz="1747" dirty="0" err="1">
                <a:solidFill>
                  <a:srgbClr val="261310"/>
                </a:solidFill>
                <a:latin typeface="Questrial"/>
              </a:rPr>
              <a:t>interdum</a:t>
            </a:r>
            <a:r>
              <a:rPr lang="en-US" sz="1747" dirty="0">
                <a:solidFill>
                  <a:srgbClr val="261310"/>
                </a:solidFill>
                <a:latin typeface="Questrial"/>
              </a:rPr>
              <a:t> cursus </a:t>
            </a:r>
            <a:r>
              <a:rPr lang="en-US" sz="1747" dirty="0" err="1">
                <a:solidFill>
                  <a:srgbClr val="261310"/>
                </a:solidFill>
                <a:latin typeface="Questrial"/>
              </a:rPr>
              <a:t>nisl</a:t>
            </a:r>
            <a:r>
              <a:rPr lang="en-US" sz="1747" dirty="0">
                <a:solidFill>
                  <a:srgbClr val="261310"/>
                </a:solidFill>
                <a:latin typeface="Questrial"/>
              </a:rPr>
              <a:t> </a:t>
            </a:r>
            <a:r>
              <a:rPr lang="en-US" sz="1747" dirty="0" err="1">
                <a:solidFill>
                  <a:srgbClr val="261310"/>
                </a:solidFill>
                <a:latin typeface="Questrial"/>
              </a:rPr>
              <a:t>ut</a:t>
            </a:r>
            <a:r>
              <a:rPr lang="en-US" sz="1747" dirty="0">
                <a:solidFill>
                  <a:srgbClr val="261310"/>
                </a:solidFill>
                <a:latin typeface="Questrial"/>
              </a:rPr>
              <a:t> </a:t>
            </a:r>
            <a:r>
              <a:rPr lang="en-US" sz="1747" dirty="0" err="1">
                <a:solidFill>
                  <a:srgbClr val="261310"/>
                </a:solidFill>
                <a:latin typeface="Questrial"/>
              </a:rPr>
              <a:t>rutrum</a:t>
            </a:r>
            <a:r>
              <a:rPr lang="en-US" sz="1747" dirty="0">
                <a:solidFill>
                  <a:srgbClr val="261310"/>
                </a:solidFill>
                <a:latin typeface="Questrial"/>
              </a:rPr>
              <a:t>.</a:t>
            </a:r>
          </a:p>
        </p:txBody>
      </p:sp>
      <p:sp>
        <p:nvSpPr>
          <p:cNvPr id="11" name="Freeform 11"/>
          <p:cNvSpPr/>
          <p:nvPr/>
        </p:nvSpPr>
        <p:spPr>
          <a:xfrm rot="-10800000">
            <a:off x="6759775" y="4624620"/>
            <a:ext cx="4242593" cy="871286"/>
          </a:xfrm>
          <a:custGeom>
            <a:avLst/>
            <a:gdLst/>
            <a:ahLst/>
            <a:cxnLst/>
            <a:rect l="l" t="t" r="r" b="b"/>
            <a:pathLst>
              <a:path w="6363890" h="1306929">
                <a:moveTo>
                  <a:pt x="0" y="0"/>
                </a:moveTo>
                <a:lnTo>
                  <a:pt x="6363890" y="0"/>
                </a:lnTo>
                <a:lnTo>
                  <a:pt x="6363890" y="1306929"/>
                </a:lnTo>
                <a:lnTo>
                  <a:pt x="0" y="1306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6759775" y="2528785"/>
            <a:ext cx="1920751" cy="1723501"/>
          </a:xfrm>
          <a:custGeom>
            <a:avLst/>
            <a:gdLst/>
            <a:ahLst/>
            <a:cxnLst/>
            <a:rect l="l" t="t" r="r" b="b"/>
            <a:pathLst>
              <a:path w="2881126" h="2585251">
                <a:moveTo>
                  <a:pt x="0" y="0"/>
                </a:moveTo>
                <a:lnTo>
                  <a:pt x="2881126" y="0"/>
                </a:lnTo>
                <a:lnTo>
                  <a:pt x="2881126" y="2585251"/>
                </a:lnTo>
                <a:lnTo>
                  <a:pt x="0" y="2585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8883725" y="1536401"/>
            <a:ext cx="2252220" cy="2746337"/>
          </a:xfrm>
          <a:custGeom>
            <a:avLst/>
            <a:gdLst/>
            <a:ahLst/>
            <a:cxnLst/>
            <a:rect l="l" t="t" r="r" b="b"/>
            <a:pathLst>
              <a:path w="3378330" h="4119505">
                <a:moveTo>
                  <a:pt x="0" y="0"/>
                </a:moveTo>
                <a:lnTo>
                  <a:pt x="3378330" y="0"/>
                </a:lnTo>
                <a:lnTo>
                  <a:pt x="3378330" y="4119505"/>
                </a:lnTo>
                <a:lnTo>
                  <a:pt x="0" y="4119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45394"/>
              <a:ext cx="22836362" cy="12364950"/>
              <a:chOff x="0" y="-9525"/>
              <a:chExt cx="4596479" cy="2488804"/>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dirty="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Freeform 9"/>
          <p:cNvSpPr/>
          <p:nvPr/>
        </p:nvSpPr>
        <p:spPr>
          <a:xfrm>
            <a:off x="9403109" y="1888645"/>
            <a:ext cx="1825639" cy="2145564"/>
          </a:xfrm>
          <a:custGeom>
            <a:avLst/>
            <a:gdLst/>
            <a:ahLst/>
            <a:cxnLst/>
            <a:rect l="l" t="t" r="r" b="b"/>
            <a:pathLst>
              <a:path w="2738459" h="3218346">
                <a:moveTo>
                  <a:pt x="0" y="0"/>
                </a:moveTo>
                <a:lnTo>
                  <a:pt x="2738459" y="0"/>
                </a:lnTo>
                <a:lnTo>
                  <a:pt x="2738459" y="3218346"/>
                </a:lnTo>
                <a:lnTo>
                  <a:pt x="0" y="3218346"/>
                </a:lnTo>
                <a:lnTo>
                  <a:pt x="0" y="0"/>
                </a:lnTo>
                <a:close/>
              </a:path>
            </a:pathLst>
          </a:custGeom>
          <a:blipFill>
            <a:blip r:embed="rId2"/>
            <a:stretch>
              <a:fillRect l="-13034" t="-4432" r="-16589" b="-5864"/>
            </a:stretch>
          </a:blipFill>
        </p:spPr>
        <p:txBody>
          <a:bodyPr/>
          <a:lstStyle/>
          <a:p>
            <a:endParaRPr lang="en-US" sz="1200"/>
          </a:p>
        </p:txBody>
      </p:sp>
      <p:sp>
        <p:nvSpPr>
          <p:cNvPr id="10" name="Freeform 10"/>
          <p:cNvSpPr/>
          <p:nvPr/>
        </p:nvSpPr>
        <p:spPr>
          <a:xfrm rot="-3878630">
            <a:off x="2453802" y="980822"/>
            <a:ext cx="1356361" cy="1111750"/>
          </a:xfrm>
          <a:custGeom>
            <a:avLst/>
            <a:gdLst/>
            <a:ahLst/>
            <a:cxnLst/>
            <a:rect l="l" t="t" r="r" b="b"/>
            <a:pathLst>
              <a:path w="2034541" h="1667625">
                <a:moveTo>
                  <a:pt x="0" y="0"/>
                </a:moveTo>
                <a:lnTo>
                  <a:pt x="2034540" y="0"/>
                </a:lnTo>
                <a:lnTo>
                  <a:pt x="2034540"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a:off x="8782621" y="4195902"/>
            <a:ext cx="2828661" cy="1787989"/>
          </a:xfrm>
          <a:custGeom>
            <a:avLst/>
            <a:gdLst/>
            <a:ahLst/>
            <a:cxnLst/>
            <a:rect l="l" t="t" r="r" b="b"/>
            <a:pathLst>
              <a:path w="4242992" h="2681983">
                <a:moveTo>
                  <a:pt x="0" y="0"/>
                </a:moveTo>
                <a:lnTo>
                  <a:pt x="4242991" y="0"/>
                </a:lnTo>
                <a:lnTo>
                  <a:pt x="4242991" y="2681984"/>
                </a:lnTo>
                <a:lnTo>
                  <a:pt x="0" y="2681984"/>
                </a:lnTo>
                <a:lnTo>
                  <a:pt x="0" y="0"/>
                </a:lnTo>
                <a:close/>
              </a:path>
            </a:pathLst>
          </a:custGeom>
          <a:blipFill>
            <a:blip r:embed="rId5"/>
            <a:stretch>
              <a:fillRect l="-7004" t="-21252" r="-5503" b="-23396"/>
            </a:stretch>
          </a:blipFill>
        </p:spPr>
        <p:txBody>
          <a:bodyPr/>
          <a:lstStyle/>
          <a:p>
            <a:endParaRPr lang="en-US" sz="1200"/>
          </a:p>
        </p:txBody>
      </p:sp>
      <p:sp>
        <p:nvSpPr>
          <p:cNvPr id="12" name="TextBox 12"/>
          <p:cNvSpPr txBox="1"/>
          <p:nvPr/>
        </p:nvSpPr>
        <p:spPr>
          <a:xfrm>
            <a:off x="2788893" y="2462346"/>
            <a:ext cx="6614215" cy="2385268"/>
          </a:xfrm>
          <a:prstGeom prst="rect">
            <a:avLst/>
          </a:prstGeom>
        </p:spPr>
        <p:txBody>
          <a:bodyPr lIns="0" tIns="0" rIns="0" bIns="0" rtlCol="0" anchor="t">
            <a:spAutoFit/>
          </a:bodyPr>
          <a:lstStyle/>
          <a:p>
            <a:pPr algn="ctr">
              <a:lnSpc>
                <a:spcPts val="9270"/>
              </a:lnSpc>
            </a:pPr>
            <a:r>
              <a:rPr lang="en-US" sz="7790" dirty="0">
                <a:solidFill>
                  <a:srgbClr val="261310"/>
                </a:solidFill>
                <a:latin typeface="Grand Cru S Heavy"/>
              </a:rPr>
              <a:t>SCIENCE</a:t>
            </a:r>
          </a:p>
          <a:p>
            <a:pPr algn="ctr">
              <a:lnSpc>
                <a:spcPts val="9270"/>
              </a:lnSpc>
            </a:pPr>
            <a:r>
              <a:rPr lang="en-US" sz="7790" dirty="0">
                <a:solidFill>
                  <a:srgbClr val="261310"/>
                </a:solidFill>
                <a:latin typeface="Grand Cru S Heavy"/>
              </a:rPr>
              <a:t>Project</a:t>
            </a:r>
          </a:p>
        </p:txBody>
      </p:sp>
      <p:sp>
        <p:nvSpPr>
          <p:cNvPr id="13" name="Freeform 13"/>
          <p:cNvSpPr/>
          <p:nvPr/>
        </p:nvSpPr>
        <p:spPr>
          <a:xfrm>
            <a:off x="790881" y="1379880"/>
            <a:ext cx="2335236" cy="4544646"/>
          </a:xfrm>
          <a:custGeom>
            <a:avLst/>
            <a:gdLst/>
            <a:ahLst/>
            <a:cxnLst/>
            <a:rect l="l" t="t" r="r" b="b"/>
            <a:pathLst>
              <a:path w="3502854" h="6816969">
                <a:moveTo>
                  <a:pt x="0" y="0"/>
                </a:moveTo>
                <a:lnTo>
                  <a:pt x="3502854" y="0"/>
                </a:lnTo>
                <a:lnTo>
                  <a:pt x="3502854" y="6816970"/>
                </a:lnTo>
                <a:lnTo>
                  <a:pt x="0" y="68169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14" name="Freeform 14"/>
          <p:cNvSpPr/>
          <p:nvPr/>
        </p:nvSpPr>
        <p:spPr>
          <a:xfrm rot="-9536387">
            <a:off x="8604185" y="978922"/>
            <a:ext cx="2266652" cy="1115550"/>
          </a:xfrm>
          <a:custGeom>
            <a:avLst/>
            <a:gdLst/>
            <a:ahLst/>
            <a:cxnLst/>
            <a:rect l="l" t="t" r="r" b="b"/>
            <a:pathLst>
              <a:path w="3399978" h="1673325">
                <a:moveTo>
                  <a:pt x="0" y="0"/>
                </a:moveTo>
                <a:lnTo>
                  <a:pt x="3399978" y="0"/>
                </a:lnTo>
                <a:lnTo>
                  <a:pt x="3399978" y="1673326"/>
                </a:lnTo>
                <a:lnTo>
                  <a:pt x="0" y="16733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TextBox 15"/>
          <p:cNvSpPr txBox="1"/>
          <p:nvPr/>
        </p:nvSpPr>
        <p:spPr>
          <a:xfrm>
            <a:off x="4365815" y="1706753"/>
            <a:ext cx="3675487" cy="571631"/>
          </a:xfrm>
          <a:prstGeom prst="rect">
            <a:avLst/>
          </a:prstGeom>
        </p:spPr>
        <p:txBody>
          <a:bodyPr lIns="0" tIns="0" rIns="0" bIns="0" rtlCol="0" anchor="t">
            <a:spAutoFit/>
          </a:bodyPr>
          <a:lstStyle/>
          <a:p>
            <a:pPr algn="ctr">
              <a:lnSpc>
                <a:spcPts val="2295"/>
              </a:lnSpc>
            </a:pPr>
            <a:r>
              <a:rPr lang="en-US" sz="1639">
                <a:solidFill>
                  <a:srgbClr val="261310"/>
                </a:solidFill>
                <a:latin typeface="Glacial Indifference Bold"/>
              </a:rPr>
              <a:t>Green Chemistry:</a:t>
            </a:r>
          </a:p>
          <a:p>
            <a:pPr algn="ctr">
              <a:lnSpc>
                <a:spcPts val="2295"/>
              </a:lnSpc>
              <a:spcBef>
                <a:spcPct val="0"/>
              </a:spcBef>
            </a:pPr>
            <a:r>
              <a:rPr lang="en-US" sz="1639">
                <a:solidFill>
                  <a:srgbClr val="261310"/>
                </a:solidFill>
                <a:latin typeface="Glacial Indifference Bold"/>
              </a:rPr>
              <a:t>The future of sustainable science</a:t>
            </a:r>
          </a:p>
        </p:txBody>
      </p:sp>
      <p:sp>
        <p:nvSpPr>
          <p:cNvPr id="16" name="TextBox 16"/>
          <p:cNvSpPr txBox="1"/>
          <p:nvPr/>
        </p:nvSpPr>
        <p:spPr>
          <a:xfrm>
            <a:off x="4365815" y="4988110"/>
            <a:ext cx="3675487" cy="276679"/>
          </a:xfrm>
          <a:prstGeom prst="rect">
            <a:avLst/>
          </a:prstGeom>
        </p:spPr>
        <p:txBody>
          <a:bodyPr lIns="0" tIns="0" rIns="0" bIns="0" rtlCol="0" anchor="t">
            <a:spAutoFit/>
          </a:bodyPr>
          <a:lstStyle/>
          <a:p>
            <a:pPr algn="ctr">
              <a:lnSpc>
                <a:spcPts val="2295"/>
              </a:lnSpc>
              <a:spcBef>
                <a:spcPct val="0"/>
              </a:spcBef>
            </a:pPr>
            <a:r>
              <a:rPr lang="en-US" sz="1639">
                <a:solidFill>
                  <a:srgbClr val="FFFCF3"/>
                </a:solidFill>
                <a:latin typeface="Glacial Indifference Bold"/>
              </a:rPr>
              <a:t>Presented by Olivia Wilson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96283" y="1542751"/>
            <a:ext cx="5142244" cy="1897955"/>
          </a:xfrm>
          <a:prstGeom prst="rect">
            <a:avLst/>
          </a:prstGeom>
        </p:spPr>
        <p:txBody>
          <a:bodyPr lIns="0" tIns="0" rIns="0" bIns="0" rtlCol="0" anchor="t">
            <a:spAutoFit/>
          </a:bodyPr>
          <a:lstStyle/>
          <a:p>
            <a:pPr>
              <a:lnSpc>
                <a:spcPts val="7420"/>
              </a:lnSpc>
            </a:pPr>
            <a:r>
              <a:rPr lang="en-US" sz="6236" dirty="0">
                <a:solidFill>
                  <a:srgbClr val="261310"/>
                </a:solidFill>
                <a:latin typeface="Grand Cru S Medium"/>
              </a:rPr>
              <a:t>Project</a:t>
            </a:r>
          </a:p>
          <a:p>
            <a:pPr>
              <a:lnSpc>
                <a:spcPts val="7420"/>
              </a:lnSpc>
            </a:pPr>
            <a:r>
              <a:rPr lang="en-US" sz="6236" dirty="0">
                <a:solidFill>
                  <a:srgbClr val="261310"/>
                </a:solidFill>
                <a:latin typeface="Grand Cru S Medium"/>
              </a:rPr>
              <a:t>Overview</a:t>
            </a:r>
          </a:p>
        </p:txBody>
      </p:sp>
      <p:sp>
        <p:nvSpPr>
          <p:cNvPr id="10" name="TextBox 10"/>
          <p:cNvSpPr txBox="1"/>
          <p:nvPr/>
        </p:nvSpPr>
        <p:spPr>
          <a:xfrm>
            <a:off x="1396284" y="3571888"/>
            <a:ext cx="4699717" cy="1824538"/>
          </a:xfrm>
          <a:prstGeom prst="rect">
            <a:avLst/>
          </a:prstGeom>
        </p:spPr>
        <p:txBody>
          <a:bodyPr lIns="0" tIns="0" rIns="0" bIns="0" rtlCol="0" anchor="t">
            <a:spAutoFit/>
          </a:bodyPr>
          <a:lstStyle/>
          <a:p>
            <a:pPr>
              <a:lnSpc>
                <a:spcPts val="2447"/>
              </a:lnSpc>
            </a:pPr>
            <a:r>
              <a:rPr lang="en-US" sz="1747" dirty="0">
                <a:solidFill>
                  <a:srgbClr val="261310"/>
                </a:solidFill>
                <a:latin typeface="Questrial"/>
              </a:rPr>
              <a:t>Lorem ipsum dolor sit </a:t>
            </a:r>
            <a:r>
              <a:rPr lang="en-US" sz="1747" dirty="0" err="1">
                <a:solidFill>
                  <a:srgbClr val="261310"/>
                </a:solidFill>
                <a:latin typeface="Questrial"/>
              </a:rPr>
              <a:t>amet</a:t>
            </a:r>
            <a:r>
              <a:rPr lang="en-US" sz="1747" dirty="0">
                <a:solidFill>
                  <a:srgbClr val="261310"/>
                </a:solidFill>
                <a:latin typeface="Questrial"/>
              </a:rPr>
              <a:t>, </a:t>
            </a:r>
            <a:r>
              <a:rPr lang="en-US" sz="1747" dirty="0" err="1">
                <a:solidFill>
                  <a:srgbClr val="261310"/>
                </a:solidFill>
                <a:latin typeface="Questrial"/>
              </a:rPr>
              <a:t>consectetur</a:t>
            </a:r>
            <a:r>
              <a:rPr lang="en-US" sz="1747" dirty="0">
                <a:solidFill>
                  <a:srgbClr val="261310"/>
                </a:solidFill>
                <a:latin typeface="Questrial"/>
              </a:rPr>
              <a:t> </a:t>
            </a:r>
            <a:r>
              <a:rPr lang="en-US" sz="1747" dirty="0" err="1">
                <a:solidFill>
                  <a:srgbClr val="261310"/>
                </a:solidFill>
                <a:latin typeface="Questrial"/>
              </a:rPr>
              <a:t>adipiscing</a:t>
            </a:r>
            <a:r>
              <a:rPr lang="en-US" sz="1747" dirty="0">
                <a:solidFill>
                  <a:srgbClr val="261310"/>
                </a:solidFill>
                <a:latin typeface="Questrial"/>
              </a:rPr>
              <a:t> </a:t>
            </a:r>
            <a:r>
              <a:rPr lang="en-US" sz="1747" dirty="0" err="1">
                <a:solidFill>
                  <a:srgbClr val="261310"/>
                </a:solidFill>
                <a:latin typeface="Questrial"/>
              </a:rPr>
              <a:t>elit</a:t>
            </a:r>
            <a:r>
              <a:rPr lang="en-US" sz="1747" dirty="0">
                <a:solidFill>
                  <a:srgbClr val="261310"/>
                </a:solidFill>
                <a:latin typeface="Questrial"/>
              </a:rPr>
              <a:t>. Ut a </a:t>
            </a:r>
            <a:r>
              <a:rPr lang="en-US" sz="1747" dirty="0" err="1">
                <a:solidFill>
                  <a:srgbClr val="261310"/>
                </a:solidFill>
                <a:latin typeface="Questrial"/>
              </a:rPr>
              <a:t>enim</a:t>
            </a:r>
            <a:r>
              <a:rPr lang="en-US" sz="1747" dirty="0">
                <a:solidFill>
                  <a:srgbClr val="261310"/>
                </a:solidFill>
                <a:latin typeface="Questrial"/>
              </a:rPr>
              <a:t> </a:t>
            </a:r>
            <a:r>
              <a:rPr lang="en-US" sz="1747" dirty="0" err="1">
                <a:solidFill>
                  <a:srgbClr val="261310"/>
                </a:solidFill>
                <a:latin typeface="Questrial"/>
              </a:rPr>
              <a:t>nec</a:t>
            </a:r>
            <a:r>
              <a:rPr lang="en-US" sz="1747" dirty="0">
                <a:solidFill>
                  <a:srgbClr val="261310"/>
                </a:solidFill>
                <a:latin typeface="Questrial"/>
              </a:rPr>
              <a:t> </a:t>
            </a:r>
            <a:r>
              <a:rPr lang="en-US" sz="1747" dirty="0" err="1">
                <a:solidFill>
                  <a:srgbClr val="261310"/>
                </a:solidFill>
                <a:latin typeface="Questrial"/>
              </a:rPr>
              <a:t>nisl</a:t>
            </a:r>
            <a:r>
              <a:rPr lang="en-US" sz="1747" dirty="0">
                <a:solidFill>
                  <a:srgbClr val="261310"/>
                </a:solidFill>
                <a:latin typeface="Questrial"/>
              </a:rPr>
              <a:t> </a:t>
            </a:r>
            <a:r>
              <a:rPr lang="en-US" sz="1747" dirty="0" err="1">
                <a:solidFill>
                  <a:srgbClr val="261310"/>
                </a:solidFill>
                <a:latin typeface="Questrial"/>
              </a:rPr>
              <a:t>ullamcorper</a:t>
            </a:r>
            <a:r>
              <a:rPr lang="en-US" sz="1747" dirty="0">
                <a:solidFill>
                  <a:srgbClr val="261310"/>
                </a:solidFill>
                <a:latin typeface="Questrial"/>
              </a:rPr>
              <a:t> </a:t>
            </a:r>
            <a:r>
              <a:rPr lang="en-US" sz="1747" dirty="0" err="1">
                <a:solidFill>
                  <a:srgbClr val="261310"/>
                </a:solidFill>
                <a:latin typeface="Questrial"/>
              </a:rPr>
              <a:t>eleifend</a:t>
            </a:r>
            <a:r>
              <a:rPr lang="en-US" sz="1747" dirty="0">
                <a:solidFill>
                  <a:srgbClr val="261310"/>
                </a:solidFill>
                <a:latin typeface="Questrial"/>
              </a:rPr>
              <a:t>. </a:t>
            </a:r>
            <a:r>
              <a:rPr lang="en-US" sz="1747" dirty="0" err="1">
                <a:solidFill>
                  <a:srgbClr val="261310"/>
                </a:solidFill>
                <a:latin typeface="Questrial"/>
              </a:rPr>
              <a:t>Praesent</a:t>
            </a:r>
            <a:r>
              <a:rPr lang="en-US" sz="1747" dirty="0">
                <a:solidFill>
                  <a:srgbClr val="261310"/>
                </a:solidFill>
                <a:latin typeface="Questrial"/>
              </a:rPr>
              <a:t> </a:t>
            </a:r>
            <a:r>
              <a:rPr lang="en-US" sz="1747" dirty="0" err="1">
                <a:solidFill>
                  <a:srgbClr val="261310"/>
                </a:solidFill>
                <a:latin typeface="Questrial"/>
              </a:rPr>
              <a:t>risus</a:t>
            </a:r>
            <a:r>
              <a:rPr lang="en-US" sz="1747" dirty="0">
                <a:solidFill>
                  <a:srgbClr val="261310"/>
                </a:solidFill>
                <a:latin typeface="Questrial"/>
              </a:rPr>
              <a:t> </a:t>
            </a:r>
            <a:r>
              <a:rPr lang="en-US" sz="1747" dirty="0" err="1">
                <a:solidFill>
                  <a:srgbClr val="261310"/>
                </a:solidFill>
                <a:latin typeface="Questrial"/>
              </a:rPr>
              <a:t>leo</a:t>
            </a:r>
            <a:r>
              <a:rPr lang="en-US" sz="1747" dirty="0">
                <a:solidFill>
                  <a:srgbClr val="261310"/>
                </a:solidFill>
                <a:latin typeface="Questrial"/>
              </a:rPr>
              <a:t>, </a:t>
            </a:r>
            <a:r>
              <a:rPr lang="en-US" sz="1747" dirty="0" err="1">
                <a:solidFill>
                  <a:srgbClr val="261310"/>
                </a:solidFill>
                <a:latin typeface="Questrial"/>
              </a:rPr>
              <a:t>fringilla</a:t>
            </a:r>
            <a:r>
              <a:rPr lang="en-US" sz="1747" dirty="0">
                <a:solidFill>
                  <a:srgbClr val="261310"/>
                </a:solidFill>
                <a:latin typeface="Questrial"/>
              </a:rPr>
              <a:t> et </a:t>
            </a:r>
            <a:r>
              <a:rPr lang="en-US" sz="1747" dirty="0" err="1">
                <a:solidFill>
                  <a:srgbClr val="261310"/>
                </a:solidFill>
                <a:latin typeface="Questrial"/>
              </a:rPr>
              <a:t>nulla</a:t>
            </a:r>
            <a:r>
              <a:rPr lang="en-US" sz="1747" dirty="0">
                <a:solidFill>
                  <a:srgbClr val="261310"/>
                </a:solidFill>
                <a:latin typeface="Questrial"/>
              </a:rPr>
              <a:t> at, </a:t>
            </a:r>
            <a:r>
              <a:rPr lang="en-US" sz="1747" dirty="0" err="1">
                <a:solidFill>
                  <a:srgbClr val="261310"/>
                </a:solidFill>
                <a:latin typeface="Questrial"/>
              </a:rPr>
              <a:t>egestas</a:t>
            </a:r>
            <a:r>
              <a:rPr lang="en-US" sz="1747" dirty="0">
                <a:solidFill>
                  <a:srgbClr val="261310"/>
                </a:solidFill>
                <a:latin typeface="Questrial"/>
              </a:rPr>
              <a:t> </a:t>
            </a:r>
            <a:r>
              <a:rPr lang="en-US" sz="1747" dirty="0" err="1">
                <a:solidFill>
                  <a:srgbClr val="261310"/>
                </a:solidFill>
                <a:latin typeface="Questrial"/>
              </a:rPr>
              <a:t>euismod</a:t>
            </a:r>
            <a:r>
              <a:rPr lang="en-US" sz="1747" dirty="0">
                <a:solidFill>
                  <a:srgbClr val="261310"/>
                </a:solidFill>
                <a:latin typeface="Questrial"/>
              </a:rPr>
              <a:t> </a:t>
            </a:r>
            <a:r>
              <a:rPr lang="en-US" sz="1747" dirty="0" err="1">
                <a:solidFill>
                  <a:srgbClr val="261310"/>
                </a:solidFill>
                <a:latin typeface="Questrial"/>
              </a:rPr>
              <a:t>orci</a:t>
            </a:r>
            <a:r>
              <a:rPr lang="en-US" sz="1747" dirty="0">
                <a:solidFill>
                  <a:srgbClr val="261310"/>
                </a:solidFill>
                <a:latin typeface="Questrial"/>
              </a:rPr>
              <a:t>. </a:t>
            </a:r>
            <a:r>
              <a:rPr lang="en-US" sz="1747" dirty="0" err="1">
                <a:solidFill>
                  <a:srgbClr val="261310"/>
                </a:solidFill>
                <a:latin typeface="Questrial"/>
              </a:rPr>
              <a:t>Suspendisse</a:t>
            </a:r>
            <a:r>
              <a:rPr lang="en-US" sz="1747" dirty="0">
                <a:solidFill>
                  <a:srgbClr val="261310"/>
                </a:solidFill>
                <a:latin typeface="Questrial"/>
              </a:rPr>
              <a:t> </a:t>
            </a:r>
            <a:r>
              <a:rPr lang="en-US" sz="1747" dirty="0" err="1">
                <a:solidFill>
                  <a:srgbClr val="261310"/>
                </a:solidFill>
                <a:latin typeface="Questrial"/>
              </a:rPr>
              <a:t>porttitor</a:t>
            </a:r>
            <a:r>
              <a:rPr lang="en-US" sz="1747" dirty="0">
                <a:solidFill>
                  <a:srgbClr val="261310"/>
                </a:solidFill>
                <a:latin typeface="Questrial"/>
              </a:rPr>
              <a:t> diam </a:t>
            </a:r>
            <a:r>
              <a:rPr lang="en-US" sz="1747" dirty="0" err="1">
                <a:solidFill>
                  <a:srgbClr val="261310"/>
                </a:solidFill>
                <a:latin typeface="Questrial"/>
              </a:rPr>
              <a:t>eu</a:t>
            </a:r>
            <a:r>
              <a:rPr lang="en-US" sz="1747" dirty="0">
                <a:solidFill>
                  <a:srgbClr val="261310"/>
                </a:solidFill>
                <a:latin typeface="Questrial"/>
              </a:rPr>
              <a:t> </a:t>
            </a:r>
            <a:r>
              <a:rPr lang="en-US" sz="1747" dirty="0" err="1">
                <a:solidFill>
                  <a:srgbClr val="261310"/>
                </a:solidFill>
                <a:latin typeface="Questrial"/>
              </a:rPr>
              <a:t>condimentum</a:t>
            </a:r>
            <a:r>
              <a:rPr lang="en-US" sz="1747" dirty="0">
                <a:solidFill>
                  <a:srgbClr val="261310"/>
                </a:solidFill>
                <a:latin typeface="Questrial"/>
              </a:rPr>
              <a:t> </a:t>
            </a:r>
            <a:r>
              <a:rPr lang="en-US" sz="1747" dirty="0" err="1">
                <a:solidFill>
                  <a:srgbClr val="261310"/>
                </a:solidFill>
                <a:latin typeface="Questrial"/>
              </a:rPr>
              <a:t>aliquam</a:t>
            </a:r>
            <a:r>
              <a:rPr lang="en-US" sz="1747" dirty="0">
                <a:solidFill>
                  <a:srgbClr val="261310"/>
                </a:solidFill>
                <a:latin typeface="Questrial"/>
              </a:rPr>
              <a:t>. </a:t>
            </a:r>
            <a:r>
              <a:rPr lang="en-US" sz="1747" dirty="0" err="1">
                <a:solidFill>
                  <a:srgbClr val="261310"/>
                </a:solidFill>
                <a:latin typeface="Questrial"/>
              </a:rPr>
              <a:t>Fusce</a:t>
            </a:r>
            <a:r>
              <a:rPr lang="en-US" sz="1747" dirty="0">
                <a:solidFill>
                  <a:srgbClr val="261310"/>
                </a:solidFill>
                <a:latin typeface="Questrial"/>
              </a:rPr>
              <a:t> </a:t>
            </a:r>
            <a:r>
              <a:rPr lang="en-US" sz="1747" dirty="0" err="1">
                <a:solidFill>
                  <a:srgbClr val="261310"/>
                </a:solidFill>
                <a:latin typeface="Questrial"/>
              </a:rPr>
              <a:t>interdum</a:t>
            </a:r>
            <a:r>
              <a:rPr lang="en-US" sz="1747" dirty="0">
                <a:solidFill>
                  <a:srgbClr val="261310"/>
                </a:solidFill>
                <a:latin typeface="Questrial"/>
              </a:rPr>
              <a:t> cursus </a:t>
            </a:r>
            <a:r>
              <a:rPr lang="en-US" sz="1747" dirty="0" err="1">
                <a:solidFill>
                  <a:srgbClr val="261310"/>
                </a:solidFill>
                <a:latin typeface="Questrial"/>
              </a:rPr>
              <a:t>nisl</a:t>
            </a:r>
            <a:r>
              <a:rPr lang="en-US" sz="1747" dirty="0">
                <a:solidFill>
                  <a:srgbClr val="261310"/>
                </a:solidFill>
                <a:latin typeface="Questrial"/>
              </a:rPr>
              <a:t> </a:t>
            </a:r>
            <a:r>
              <a:rPr lang="en-US" sz="1747" dirty="0" err="1">
                <a:solidFill>
                  <a:srgbClr val="261310"/>
                </a:solidFill>
                <a:latin typeface="Questrial"/>
              </a:rPr>
              <a:t>ut</a:t>
            </a:r>
            <a:r>
              <a:rPr lang="en-US" sz="1747" dirty="0">
                <a:solidFill>
                  <a:srgbClr val="261310"/>
                </a:solidFill>
                <a:latin typeface="Questrial"/>
              </a:rPr>
              <a:t> </a:t>
            </a:r>
            <a:r>
              <a:rPr lang="en-US" sz="1747" dirty="0" err="1">
                <a:solidFill>
                  <a:srgbClr val="261310"/>
                </a:solidFill>
                <a:latin typeface="Questrial"/>
              </a:rPr>
              <a:t>rutrum</a:t>
            </a:r>
            <a:r>
              <a:rPr lang="en-US" sz="1747" dirty="0">
                <a:solidFill>
                  <a:srgbClr val="261310"/>
                </a:solidFill>
                <a:latin typeface="Questrial"/>
              </a:rPr>
              <a:t>.</a:t>
            </a:r>
          </a:p>
        </p:txBody>
      </p:sp>
      <p:sp>
        <p:nvSpPr>
          <p:cNvPr id="11" name="Freeform 11"/>
          <p:cNvSpPr/>
          <p:nvPr/>
        </p:nvSpPr>
        <p:spPr>
          <a:xfrm rot="-10800000">
            <a:off x="6759775" y="4624620"/>
            <a:ext cx="4242593" cy="871286"/>
          </a:xfrm>
          <a:custGeom>
            <a:avLst/>
            <a:gdLst/>
            <a:ahLst/>
            <a:cxnLst/>
            <a:rect l="l" t="t" r="r" b="b"/>
            <a:pathLst>
              <a:path w="6363890" h="1306929">
                <a:moveTo>
                  <a:pt x="0" y="0"/>
                </a:moveTo>
                <a:lnTo>
                  <a:pt x="6363890" y="0"/>
                </a:lnTo>
                <a:lnTo>
                  <a:pt x="6363890" y="1306929"/>
                </a:lnTo>
                <a:lnTo>
                  <a:pt x="0" y="1306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6759775" y="2528785"/>
            <a:ext cx="1920751" cy="1723501"/>
          </a:xfrm>
          <a:custGeom>
            <a:avLst/>
            <a:gdLst/>
            <a:ahLst/>
            <a:cxnLst/>
            <a:rect l="l" t="t" r="r" b="b"/>
            <a:pathLst>
              <a:path w="2881126" h="2585251">
                <a:moveTo>
                  <a:pt x="0" y="0"/>
                </a:moveTo>
                <a:lnTo>
                  <a:pt x="2881126" y="0"/>
                </a:lnTo>
                <a:lnTo>
                  <a:pt x="2881126" y="2585251"/>
                </a:lnTo>
                <a:lnTo>
                  <a:pt x="0" y="2585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8883725" y="1536401"/>
            <a:ext cx="2252220" cy="2746337"/>
          </a:xfrm>
          <a:custGeom>
            <a:avLst/>
            <a:gdLst/>
            <a:ahLst/>
            <a:cxnLst/>
            <a:rect l="l" t="t" r="r" b="b"/>
            <a:pathLst>
              <a:path w="3378330" h="4119505">
                <a:moveTo>
                  <a:pt x="0" y="0"/>
                </a:moveTo>
                <a:lnTo>
                  <a:pt x="3378330" y="0"/>
                </a:lnTo>
                <a:lnTo>
                  <a:pt x="3378330" y="4119505"/>
                </a:lnTo>
                <a:lnTo>
                  <a:pt x="0" y="4119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2540759" y="1571398"/>
            <a:ext cx="7232670" cy="1692771"/>
          </a:xfrm>
          <a:prstGeom prst="rect">
            <a:avLst/>
          </a:prstGeom>
        </p:spPr>
        <p:txBody>
          <a:bodyPr lIns="0" tIns="0" rIns="0" bIns="0" rtlCol="0" anchor="t">
            <a:spAutoFit/>
          </a:bodyPr>
          <a:lstStyle/>
          <a:p>
            <a:pPr algn="ctr">
              <a:lnSpc>
                <a:spcPts val="6622"/>
              </a:lnSpc>
            </a:pPr>
            <a:r>
              <a:rPr lang="en-US" sz="5564">
                <a:solidFill>
                  <a:srgbClr val="261310"/>
                </a:solidFill>
                <a:latin typeface="Grand Cru S Bold"/>
              </a:rPr>
              <a:t>What is green</a:t>
            </a:r>
          </a:p>
          <a:p>
            <a:pPr algn="ctr">
              <a:lnSpc>
                <a:spcPts val="6622"/>
              </a:lnSpc>
            </a:pPr>
            <a:r>
              <a:rPr lang="en-US" sz="5564">
                <a:solidFill>
                  <a:srgbClr val="261310"/>
                </a:solidFill>
                <a:latin typeface="Grand Cru S Bold"/>
              </a:rPr>
              <a:t>chemistry?</a:t>
            </a:r>
          </a:p>
        </p:txBody>
      </p:sp>
      <p:sp>
        <p:nvSpPr>
          <p:cNvPr id="10" name="TextBox 10"/>
          <p:cNvSpPr txBox="1"/>
          <p:nvPr/>
        </p:nvSpPr>
        <p:spPr>
          <a:xfrm>
            <a:off x="2870224" y="3466056"/>
            <a:ext cx="6451552" cy="2077556"/>
          </a:xfrm>
          <a:prstGeom prst="rect">
            <a:avLst/>
          </a:prstGeom>
        </p:spPr>
        <p:txBody>
          <a:bodyPr lIns="0" tIns="0" rIns="0" bIns="0" rtlCol="0" anchor="t">
            <a:spAutoFit/>
          </a:bodyPr>
          <a:lstStyle/>
          <a:p>
            <a:pPr algn="ctr">
              <a:lnSpc>
                <a:spcPts val="3329"/>
              </a:lnSpc>
            </a:pPr>
            <a:r>
              <a:rPr lang="en-US" sz="2147">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a:t>
            </a:r>
          </a:p>
        </p:txBody>
      </p:sp>
      <p:sp>
        <p:nvSpPr>
          <p:cNvPr id="11" name="Freeform 11"/>
          <p:cNvSpPr/>
          <p:nvPr/>
        </p:nvSpPr>
        <p:spPr>
          <a:xfrm rot="5400000">
            <a:off x="8134688" y="2915250"/>
            <a:ext cx="5003257" cy="1027501"/>
          </a:xfrm>
          <a:custGeom>
            <a:avLst/>
            <a:gdLst/>
            <a:ahLst/>
            <a:cxnLst/>
            <a:rect l="l" t="t" r="r" b="b"/>
            <a:pathLst>
              <a:path w="7504886" h="1541251">
                <a:moveTo>
                  <a:pt x="0" y="0"/>
                </a:moveTo>
                <a:lnTo>
                  <a:pt x="7504886" y="0"/>
                </a:lnTo>
                <a:lnTo>
                  <a:pt x="7504886" y="1541252"/>
                </a:lnTo>
                <a:lnTo>
                  <a:pt x="0" y="15412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rot="5400000">
            <a:off x="-1055103" y="2906882"/>
            <a:ext cx="5072442" cy="1041709"/>
          </a:xfrm>
          <a:custGeom>
            <a:avLst/>
            <a:gdLst/>
            <a:ahLst/>
            <a:cxnLst/>
            <a:rect l="l" t="t" r="r" b="b"/>
            <a:pathLst>
              <a:path w="7608663" h="1562563">
                <a:moveTo>
                  <a:pt x="0" y="0"/>
                </a:moveTo>
                <a:lnTo>
                  <a:pt x="7608663" y="0"/>
                </a:lnTo>
                <a:lnTo>
                  <a:pt x="7608663" y="1562564"/>
                </a:lnTo>
                <a:lnTo>
                  <a:pt x="0" y="1562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6274101" y="1789459"/>
            <a:ext cx="4487847" cy="1667123"/>
          </a:xfrm>
          <a:prstGeom prst="rect">
            <a:avLst/>
          </a:prstGeom>
        </p:spPr>
        <p:txBody>
          <a:bodyPr lIns="0" tIns="0" rIns="0" bIns="0" rtlCol="0" anchor="t">
            <a:spAutoFit/>
          </a:bodyPr>
          <a:lstStyle/>
          <a:p>
            <a:pPr>
              <a:lnSpc>
                <a:spcPts val="6493"/>
              </a:lnSpc>
            </a:pPr>
            <a:r>
              <a:rPr lang="en-US" sz="5550">
                <a:solidFill>
                  <a:srgbClr val="261310"/>
                </a:solidFill>
                <a:latin typeface="Grand Cru S Bold"/>
              </a:rPr>
              <a:t>The</a:t>
            </a:r>
          </a:p>
          <a:p>
            <a:pPr>
              <a:lnSpc>
                <a:spcPts val="6493"/>
              </a:lnSpc>
            </a:pPr>
            <a:r>
              <a:rPr lang="en-US" sz="5550">
                <a:solidFill>
                  <a:srgbClr val="261310"/>
                </a:solidFill>
                <a:latin typeface="Grand Cru S Bold"/>
              </a:rPr>
              <a:t>research</a:t>
            </a:r>
          </a:p>
        </p:txBody>
      </p:sp>
      <p:sp>
        <p:nvSpPr>
          <p:cNvPr id="10" name="Freeform 10"/>
          <p:cNvSpPr/>
          <p:nvPr/>
        </p:nvSpPr>
        <p:spPr>
          <a:xfrm>
            <a:off x="906362" y="735237"/>
            <a:ext cx="4880693" cy="5436963"/>
          </a:xfrm>
          <a:custGeom>
            <a:avLst/>
            <a:gdLst/>
            <a:ahLst/>
            <a:cxnLst/>
            <a:rect l="l" t="t" r="r" b="b"/>
            <a:pathLst>
              <a:path w="7321039" h="8155445">
                <a:moveTo>
                  <a:pt x="0" y="0"/>
                </a:moveTo>
                <a:lnTo>
                  <a:pt x="7321039" y="0"/>
                </a:lnTo>
                <a:lnTo>
                  <a:pt x="7321039" y="8155445"/>
                </a:lnTo>
                <a:lnTo>
                  <a:pt x="0" y="8155445"/>
                </a:lnTo>
                <a:lnTo>
                  <a:pt x="0" y="0"/>
                </a:lnTo>
                <a:close/>
              </a:path>
            </a:pathLst>
          </a:custGeom>
          <a:blipFill>
            <a:blip r:embed="rId2"/>
            <a:stretch>
              <a:fillRect l="-12085" t="-41941" r="-11048" b="-23862"/>
            </a:stretch>
          </a:blipFill>
        </p:spPr>
        <p:txBody>
          <a:bodyPr/>
          <a:lstStyle/>
          <a:p>
            <a:endParaRPr lang="en-US" sz="1200"/>
          </a:p>
        </p:txBody>
      </p:sp>
      <p:grpSp>
        <p:nvGrpSpPr>
          <p:cNvPr id="11" name="Group 11"/>
          <p:cNvGrpSpPr/>
          <p:nvPr/>
        </p:nvGrpSpPr>
        <p:grpSpPr>
          <a:xfrm>
            <a:off x="6261401" y="3819662"/>
            <a:ext cx="685560" cy="685560"/>
            <a:chOff x="0" y="0"/>
            <a:chExt cx="1371120" cy="1371120"/>
          </a:xfrm>
        </p:grpSpPr>
        <p:grpSp>
          <p:nvGrpSpPr>
            <p:cNvPr id="12" name="Group 12"/>
            <p:cNvGrpSpPr/>
            <p:nvPr/>
          </p:nvGrpSpPr>
          <p:grpSpPr>
            <a:xfrm>
              <a:off x="0" y="0"/>
              <a:ext cx="1371120" cy="1371120"/>
              <a:chOff x="0" y="0"/>
              <a:chExt cx="812800" cy="812800"/>
            </a:xfrm>
          </p:grpSpPr>
          <p:sp>
            <p:nvSpPr>
              <p:cNvPr id="13" name="Freeform 13"/>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4" name="TextBox 14"/>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5" name="TextBox 15"/>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6" name="Group 16"/>
          <p:cNvGrpSpPr/>
          <p:nvPr/>
        </p:nvGrpSpPr>
        <p:grpSpPr>
          <a:xfrm>
            <a:off x="6261401" y="4946077"/>
            <a:ext cx="685560" cy="685560"/>
            <a:chOff x="0" y="0"/>
            <a:chExt cx="1371120" cy="1371120"/>
          </a:xfrm>
        </p:grpSpPr>
        <p:grpSp>
          <p:nvGrpSpPr>
            <p:cNvPr id="17" name="Group 17"/>
            <p:cNvGrpSpPr/>
            <p:nvPr/>
          </p:nvGrpSpPr>
          <p:grpSpPr>
            <a:xfrm>
              <a:off x="0" y="0"/>
              <a:ext cx="1371120" cy="1371120"/>
              <a:chOff x="0" y="0"/>
              <a:chExt cx="812800" cy="812800"/>
            </a:xfrm>
          </p:grpSpPr>
          <p:sp>
            <p:nvSpPr>
              <p:cNvPr id="18" name="Freeform 18"/>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9" name="TextBox 19"/>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0" name="TextBox 20"/>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1" name="TextBox 21"/>
          <p:cNvSpPr txBox="1"/>
          <p:nvPr/>
        </p:nvSpPr>
        <p:spPr>
          <a:xfrm>
            <a:off x="7142111" y="3775212"/>
            <a:ext cx="4026399" cy="788677"/>
          </a:xfrm>
          <a:prstGeom prst="rect">
            <a:avLst/>
          </a:prstGeom>
        </p:spPr>
        <p:txBody>
          <a:bodyPr lIns="0" tIns="0" rIns="0" bIns="0" rtlCol="0" anchor="t">
            <a:spAutoFit/>
          </a:bodyPr>
          <a:lstStyle/>
          <a:p>
            <a:pPr>
              <a:lnSpc>
                <a:spcPts val="2147"/>
              </a:lnSpc>
            </a:pPr>
            <a:r>
              <a:rPr lang="en-US" sz="1533">
                <a:solidFill>
                  <a:srgbClr val="261310"/>
                </a:solidFill>
                <a:latin typeface="Questrial"/>
              </a:rPr>
              <a:t>Lorem ipsum dolor sit amet, consectetur adipiscing elit. Ut a enim nec nisl ullamcorper eleifend. </a:t>
            </a:r>
          </a:p>
        </p:txBody>
      </p:sp>
      <p:sp>
        <p:nvSpPr>
          <p:cNvPr id="22" name="TextBox 22"/>
          <p:cNvSpPr txBox="1"/>
          <p:nvPr/>
        </p:nvSpPr>
        <p:spPr>
          <a:xfrm>
            <a:off x="7142111" y="4876228"/>
            <a:ext cx="4026399" cy="788677"/>
          </a:xfrm>
          <a:prstGeom prst="rect">
            <a:avLst/>
          </a:prstGeom>
        </p:spPr>
        <p:txBody>
          <a:bodyPr lIns="0" tIns="0" rIns="0" bIns="0" rtlCol="0" anchor="t">
            <a:spAutoFit/>
          </a:bodyPr>
          <a:lstStyle/>
          <a:p>
            <a:pPr>
              <a:lnSpc>
                <a:spcPts val="2147"/>
              </a:lnSpc>
            </a:pPr>
            <a:r>
              <a:rPr lang="en-US" sz="1533">
                <a:solidFill>
                  <a:srgbClr val="261310"/>
                </a:solidFill>
                <a:latin typeface="Questrial"/>
              </a:rPr>
              <a:t>Lorem ipsum dolor sit amet, consectetur adipiscing elit. Ut a enim nec nisl ullamcorper eleifend. </a:t>
            </a:r>
          </a:p>
        </p:txBody>
      </p:sp>
      <p:sp>
        <p:nvSpPr>
          <p:cNvPr id="23" name="Freeform 23"/>
          <p:cNvSpPr/>
          <p:nvPr/>
        </p:nvSpPr>
        <p:spPr>
          <a:xfrm rot="1844947">
            <a:off x="10255543" y="1234455"/>
            <a:ext cx="1323247" cy="1084609"/>
          </a:xfrm>
          <a:custGeom>
            <a:avLst/>
            <a:gdLst/>
            <a:ahLst/>
            <a:cxnLst/>
            <a:rect l="l" t="t" r="r" b="b"/>
            <a:pathLst>
              <a:path w="1984871" h="1626913">
                <a:moveTo>
                  <a:pt x="0" y="0"/>
                </a:moveTo>
                <a:lnTo>
                  <a:pt x="1984871" y="0"/>
                </a:lnTo>
                <a:lnTo>
                  <a:pt x="1984871" y="1626912"/>
                </a:lnTo>
                <a:lnTo>
                  <a:pt x="0" y="16269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4" name="Freeform 24"/>
          <p:cNvSpPr/>
          <p:nvPr/>
        </p:nvSpPr>
        <p:spPr>
          <a:xfrm rot="-5693596">
            <a:off x="9307626" y="884428"/>
            <a:ext cx="1209909" cy="991710"/>
          </a:xfrm>
          <a:custGeom>
            <a:avLst/>
            <a:gdLst/>
            <a:ahLst/>
            <a:cxnLst/>
            <a:rect l="l" t="t" r="r" b="b"/>
            <a:pathLst>
              <a:path w="1814864" h="1487565">
                <a:moveTo>
                  <a:pt x="0" y="0"/>
                </a:moveTo>
                <a:lnTo>
                  <a:pt x="1814864" y="0"/>
                </a:lnTo>
                <a:lnTo>
                  <a:pt x="1814864" y="1487565"/>
                </a:lnTo>
                <a:lnTo>
                  <a:pt x="0" y="14875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3320283" y="1236267"/>
            <a:ext cx="5856637" cy="1834541"/>
          </a:xfrm>
          <a:prstGeom prst="rect">
            <a:avLst/>
          </a:prstGeom>
        </p:spPr>
        <p:txBody>
          <a:bodyPr lIns="0" tIns="0" rIns="0" bIns="0" rtlCol="0" anchor="t">
            <a:spAutoFit/>
          </a:bodyPr>
          <a:lstStyle/>
          <a:p>
            <a:pPr algn="ctr">
              <a:lnSpc>
                <a:spcPts val="7306"/>
              </a:lnSpc>
            </a:pPr>
            <a:r>
              <a:rPr lang="en-US" sz="5798" dirty="0">
                <a:solidFill>
                  <a:srgbClr val="261310"/>
                </a:solidFill>
                <a:latin typeface="Grand Cru S Bold"/>
              </a:rPr>
              <a:t>Project</a:t>
            </a:r>
          </a:p>
          <a:p>
            <a:pPr algn="ctr">
              <a:lnSpc>
                <a:spcPts val="7306"/>
              </a:lnSpc>
            </a:pPr>
            <a:r>
              <a:rPr lang="en-US" sz="5798" dirty="0">
                <a:solidFill>
                  <a:srgbClr val="261310"/>
                </a:solidFill>
                <a:latin typeface="Grand Cru S Bold"/>
              </a:rPr>
              <a:t>Objectives</a:t>
            </a:r>
          </a:p>
        </p:txBody>
      </p:sp>
      <p:sp>
        <p:nvSpPr>
          <p:cNvPr id="10" name="TextBox 10"/>
          <p:cNvSpPr txBox="1"/>
          <p:nvPr/>
        </p:nvSpPr>
        <p:spPr>
          <a:xfrm>
            <a:off x="1200972" y="3578527"/>
            <a:ext cx="9885096" cy="975267"/>
          </a:xfrm>
          <a:prstGeom prst="rect">
            <a:avLst/>
          </a:prstGeom>
        </p:spPr>
        <p:txBody>
          <a:bodyPr lIns="0" tIns="0" rIns="0" bIns="0" rtlCol="0" anchor="t">
            <a:spAutoFit/>
          </a:bodyPr>
          <a:lstStyle/>
          <a:p>
            <a:pPr algn="ctr">
              <a:lnSpc>
                <a:spcPts val="2605"/>
              </a:lnSpc>
            </a:pPr>
            <a:r>
              <a:rPr lang="en-US" sz="1860" dirty="0">
                <a:solidFill>
                  <a:srgbClr val="261310"/>
                </a:solidFill>
                <a:latin typeface="Questrial"/>
              </a:rPr>
              <a:t>Lorem ipsum dolor sit </a:t>
            </a:r>
            <a:r>
              <a:rPr lang="en-US" sz="1860" dirty="0" err="1">
                <a:solidFill>
                  <a:srgbClr val="261310"/>
                </a:solidFill>
                <a:latin typeface="Questrial"/>
              </a:rPr>
              <a:t>amet</a:t>
            </a:r>
            <a:r>
              <a:rPr lang="en-US" sz="1860" dirty="0">
                <a:solidFill>
                  <a:srgbClr val="261310"/>
                </a:solidFill>
                <a:latin typeface="Questrial"/>
              </a:rPr>
              <a:t>, </a:t>
            </a:r>
            <a:r>
              <a:rPr lang="en-US" sz="1860" dirty="0" err="1">
                <a:solidFill>
                  <a:srgbClr val="261310"/>
                </a:solidFill>
                <a:latin typeface="Questrial"/>
              </a:rPr>
              <a:t>consectetur</a:t>
            </a:r>
            <a:r>
              <a:rPr lang="en-US" sz="1860" dirty="0">
                <a:solidFill>
                  <a:srgbClr val="261310"/>
                </a:solidFill>
                <a:latin typeface="Questrial"/>
              </a:rPr>
              <a:t> </a:t>
            </a:r>
            <a:r>
              <a:rPr lang="en-US" sz="1860" dirty="0" err="1">
                <a:solidFill>
                  <a:srgbClr val="261310"/>
                </a:solidFill>
                <a:latin typeface="Questrial"/>
              </a:rPr>
              <a:t>adipiscing</a:t>
            </a:r>
            <a:r>
              <a:rPr lang="en-US" sz="1860" dirty="0">
                <a:solidFill>
                  <a:srgbClr val="261310"/>
                </a:solidFill>
                <a:latin typeface="Questrial"/>
              </a:rPr>
              <a:t> </a:t>
            </a:r>
            <a:r>
              <a:rPr lang="en-US" sz="1860" dirty="0" err="1">
                <a:solidFill>
                  <a:srgbClr val="261310"/>
                </a:solidFill>
                <a:latin typeface="Questrial"/>
              </a:rPr>
              <a:t>elit</a:t>
            </a:r>
            <a:r>
              <a:rPr lang="en-US" sz="1860" dirty="0">
                <a:solidFill>
                  <a:srgbClr val="261310"/>
                </a:solidFill>
                <a:latin typeface="Questrial"/>
              </a:rPr>
              <a:t>. Ut a </a:t>
            </a:r>
            <a:r>
              <a:rPr lang="en-US" sz="1860" dirty="0" err="1">
                <a:solidFill>
                  <a:srgbClr val="261310"/>
                </a:solidFill>
                <a:latin typeface="Questrial"/>
              </a:rPr>
              <a:t>enim</a:t>
            </a:r>
            <a:r>
              <a:rPr lang="en-US" sz="1860" dirty="0">
                <a:solidFill>
                  <a:srgbClr val="261310"/>
                </a:solidFill>
                <a:latin typeface="Questrial"/>
              </a:rPr>
              <a:t> </a:t>
            </a:r>
            <a:r>
              <a:rPr lang="en-US" sz="1860" dirty="0" err="1">
                <a:solidFill>
                  <a:srgbClr val="261310"/>
                </a:solidFill>
                <a:latin typeface="Questrial"/>
              </a:rPr>
              <a:t>nec</a:t>
            </a:r>
            <a:r>
              <a:rPr lang="en-US" sz="1860" dirty="0">
                <a:solidFill>
                  <a:srgbClr val="261310"/>
                </a:solidFill>
                <a:latin typeface="Questrial"/>
              </a:rPr>
              <a:t> </a:t>
            </a:r>
            <a:r>
              <a:rPr lang="en-US" sz="1860" dirty="0" err="1">
                <a:solidFill>
                  <a:srgbClr val="261310"/>
                </a:solidFill>
                <a:latin typeface="Questrial"/>
              </a:rPr>
              <a:t>nisl</a:t>
            </a:r>
            <a:r>
              <a:rPr lang="en-US" sz="1860" dirty="0">
                <a:solidFill>
                  <a:srgbClr val="261310"/>
                </a:solidFill>
                <a:latin typeface="Questrial"/>
              </a:rPr>
              <a:t> </a:t>
            </a:r>
            <a:r>
              <a:rPr lang="en-US" sz="1860" dirty="0" err="1">
                <a:solidFill>
                  <a:srgbClr val="261310"/>
                </a:solidFill>
                <a:latin typeface="Questrial"/>
              </a:rPr>
              <a:t>ullamcorper</a:t>
            </a:r>
            <a:r>
              <a:rPr lang="en-US" sz="1860" dirty="0">
                <a:solidFill>
                  <a:srgbClr val="261310"/>
                </a:solidFill>
                <a:latin typeface="Questrial"/>
              </a:rPr>
              <a:t> </a:t>
            </a:r>
            <a:r>
              <a:rPr lang="en-US" sz="1860" dirty="0" err="1">
                <a:solidFill>
                  <a:srgbClr val="261310"/>
                </a:solidFill>
                <a:latin typeface="Questrial"/>
              </a:rPr>
              <a:t>eleifend</a:t>
            </a:r>
            <a:r>
              <a:rPr lang="en-US" sz="1860" dirty="0">
                <a:solidFill>
                  <a:srgbClr val="261310"/>
                </a:solidFill>
                <a:latin typeface="Questrial"/>
              </a:rPr>
              <a:t>. </a:t>
            </a:r>
            <a:r>
              <a:rPr lang="en-US" sz="1860" dirty="0" err="1">
                <a:solidFill>
                  <a:srgbClr val="261310"/>
                </a:solidFill>
                <a:latin typeface="Questrial"/>
              </a:rPr>
              <a:t>Praesent</a:t>
            </a:r>
            <a:r>
              <a:rPr lang="en-US" sz="1860" dirty="0">
                <a:solidFill>
                  <a:srgbClr val="261310"/>
                </a:solidFill>
                <a:latin typeface="Questrial"/>
              </a:rPr>
              <a:t> </a:t>
            </a:r>
            <a:r>
              <a:rPr lang="en-US" sz="1860" dirty="0" err="1">
                <a:solidFill>
                  <a:srgbClr val="261310"/>
                </a:solidFill>
                <a:latin typeface="Questrial"/>
              </a:rPr>
              <a:t>risus</a:t>
            </a:r>
            <a:r>
              <a:rPr lang="en-US" sz="1860" dirty="0">
                <a:solidFill>
                  <a:srgbClr val="261310"/>
                </a:solidFill>
                <a:latin typeface="Questrial"/>
              </a:rPr>
              <a:t> </a:t>
            </a:r>
            <a:r>
              <a:rPr lang="en-US" sz="1860" dirty="0" err="1">
                <a:solidFill>
                  <a:srgbClr val="261310"/>
                </a:solidFill>
                <a:latin typeface="Questrial"/>
              </a:rPr>
              <a:t>leo</a:t>
            </a:r>
            <a:r>
              <a:rPr lang="en-US" sz="1860" dirty="0">
                <a:solidFill>
                  <a:srgbClr val="261310"/>
                </a:solidFill>
                <a:latin typeface="Questrial"/>
              </a:rPr>
              <a:t>, </a:t>
            </a:r>
            <a:r>
              <a:rPr lang="en-US" sz="1860" dirty="0" err="1">
                <a:solidFill>
                  <a:srgbClr val="261310"/>
                </a:solidFill>
                <a:latin typeface="Questrial"/>
              </a:rPr>
              <a:t>fringilla</a:t>
            </a:r>
            <a:r>
              <a:rPr lang="en-US" sz="1860" dirty="0">
                <a:solidFill>
                  <a:srgbClr val="261310"/>
                </a:solidFill>
                <a:latin typeface="Questrial"/>
              </a:rPr>
              <a:t> et </a:t>
            </a:r>
            <a:r>
              <a:rPr lang="en-US" sz="1860" dirty="0" err="1">
                <a:solidFill>
                  <a:srgbClr val="261310"/>
                </a:solidFill>
                <a:latin typeface="Questrial"/>
              </a:rPr>
              <a:t>nulla</a:t>
            </a:r>
            <a:r>
              <a:rPr lang="en-US" sz="1860" dirty="0">
                <a:solidFill>
                  <a:srgbClr val="261310"/>
                </a:solidFill>
                <a:latin typeface="Questrial"/>
              </a:rPr>
              <a:t> at, </a:t>
            </a:r>
            <a:r>
              <a:rPr lang="en-US" sz="1860" dirty="0" err="1">
                <a:solidFill>
                  <a:srgbClr val="261310"/>
                </a:solidFill>
                <a:latin typeface="Questrial"/>
              </a:rPr>
              <a:t>egestas</a:t>
            </a:r>
            <a:r>
              <a:rPr lang="en-US" sz="1860" dirty="0">
                <a:solidFill>
                  <a:srgbClr val="261310"/>
                </a:solidFill>
                <a:latin typeface="Questrial"/>
              </a:rPr>
              <a:t> </a:t>
            </a:r>
            <a:r>
              <a:rPr lang="en-US" sz="1860" dirty="0" err="1">
                <a:solidFill>
                  <a:srgbClr val="261310"/>
                </a:solidFill>
                <a:latin typeface="Questrial"/>
              </a:rPr>
              <a:t>euismod</a:t>
            </a:r>
            <a:r>
              <a:rPr lang="en-US" sz="1860" dirty="0">
                <a:solidFill>
                  <a:srgbClr val="261310"/>
                </a:solidFill>
                <a:latin typeface="Questrial"/>
              </a:rPr>
              <a:t> </a:t>
            </a:r>
            <a:r>
              <a:rPr lang="en-US" sz="1860" dirty="0" err="1">
                <a:solidFill>
                  <a:srgbClr val="261310"/>
                </a:solidFill>
                <a:latin typeface="Questrial"/>
              </a:rPr>
              <a:t>orci</a:t>
            </a:r>
            <a:r>
              <a:rPr lang="en-US" sz="1860" dirty="0">
                <a:solidFill>
                  <a:srgbClr val="261310"/>
                </a:solidFill>
                <a:latin typeface="Questrial"/>
              </a:rPr>
              <a:t>. </a:t>
            </a:r>
            <a:r>
              <a:rPr lang="en-US" sz="1860" dirty="0" err="1">
                <a:solidFill>
                  <a:srgbClr val="261310"/>
                </a:solidFill>
                <a:latin typeface="Questrial"/>
              </a:rPr>
              <a:t>Suspendisse</a:t>
            </a:r>
            <a:r>
              <a:rPr lang="en-US" sz="1860" dirty="0">
                <a:solidFill>
                  <a:srgbClr val="261310"/>
                </a:solidFill>
                <a:latin typeface="Questrial"/>
              </a:rPr>
              <a:t> </a:t>
            </a:r>
            <a:r>
              <a:rPr lang="en-US" sz="1860" dirty="0" err="1">
                <a:solidFill>
                  <a:srgbClr val="261310"/>
                </a:solidFill>
                <a:latin typeface="Questrial"/>
              </a:rPr>
              <a:t>porttitor</a:t>
            </a:r>
            <a:r>
              <a:rPr lang="en-US" sz="1860" dirty="0">
                <a:solidFill>
                  <a:srgbClr val="261310"/>
                </a:solidFill>
                <a:latin typeface="Questrial"/>
              </a:rPr>
              <a:t> diam </a:t>
            </a:r>
            <a:r>
              <a:rPr lang="en-US" sz="1860" dirty="0" err="1">
                <a:solidFill>
                  <a:srgbClr val="261310"/>
                </a:solidFill>
                <a:latin typeface="Questrial"/>
              </a:rPr>
              <a:t>eu</a:t>
            </a:r>
            <a:r>
              <a:rPr lang="en-US" sz="1860" dirty="0">
                <a:solidFill>
                  <a:srgbClr val="261310"/>
                </a:solidFill>
                <a:latin typeface="Questrial"/>
              </a:rPr>
              <a:t> </a:t>
            </a:r>
            <a:r>
              <a:rPr lang="en-US" sz="1860" dirty="0" err="1">
                <a:solidFill>
                  <a:srgbClr val="261310"/>
                </a:solidFill>
                <a:latin typeface="Questrial"/>
              </a:rPr>
              <a:t>condimentum</a:t>
            </a:r>
            <a:r>
              <a:rPr lang="en-US" sz="1860" dirty="0">
                <a:solidFill>
                  <a:srgbClr val="261310"/>
                </a:solidFill>
                <a:latin typeface="Questrial"/>
              </a:rPr>
              <a:t> </a:t>
            </a:r>
            <a:r>
              <a:rPr lang="en-US" sz="1860" dirty="0" err="1">
                <a:solidFill>
                  <a:srgbClr val="261310"/>
                </a:solidFill>
                <a:latin typeface="Questrial"/>
              </a:rPr>
              <a:t>aliquam</a:t>
            </a:r>
            <a:r>
              <a:rPr lang="en-US" sz="1860" dirty="0">
                <a:solidFill>
                  <a:srgbClr val="261310"/>
                </a:solidFill>
                <a:latin typeface="Questrial"/>
              </a:rPr>
              <a:t>. </a:t>
            </a:r>
            <a:r>
              <a:rPr lang="en-US" sz="1860" dirty="0" err="1">
                <a:solidFill>
                  <a:srgbClr val="261310"/>
                </a:solidFill>
                <a:latin typeface="Questrial"/>
              </a:rPr>
              <a:t>Fusce</a:t>
            </a:r>
            <a:r>
              <a:rPr lang="en-US" sz="1860" dirty="0">
                <a:solidFill>
                  <a:srgbClr val="261310"/>
                </a:solidFill>
                <a:latin typeface="Questrial"/>
              </a:rPr>
              <a:t> </a:t>
            </a:r>
            <a:r>
              <a:rPr lang="en-US" sz="1860" dirty="0" err="1">
                <a:solidFill>
                  <a:srgbClr val="261310"/>
                </a:solidFill>
                <a:latin typeface="Questrial"/>
              </a:rPr>
              <a:t>interdum</a:t>
            </a:r>
            <a:r>
              <a:rPr lang="en-US" sz="1860" dirty="0">
                <a:solidFill>
                  <a:srgbClr val="261310"/>
                </a:solidFill>
                <a:latin typeface="Questrial"/>
              </a:rPr>
              <a:t> cursus </a:t>
            </a:r>
            <a:r>
              <a:rPr lang="en-US" sz="1860" dirty="0" err="1">
                <a:solidFill>
                  <a:srgbClr val="261310"/>
                </a:solidFill>
                <a:latin typeface="Questrial"/>
              </a:rPr>
              <a:t>nisl</a:t>
            </a:r>
            <a:r>
              <a:rPr lang="en-US" sz="1860" dirty="0">
                <a:solidFill>
                  <a:srgbClr val="261310"/>
                </a:solidFill>
                <a:latin typeface="Questrial"/>
              </a:rPr>
              <a:t> </a:t>
            </a:r>
            <a:r>
              <a:rPr lang="en-US" sz="1860" dirty="0" err="1">
                <a:solidFill>
                  <a:srgbClr val="261310"/>
                </a:solidFill>
                <a:latin typeface="Questrial"/>
              </a:rPr>
              <a:t>ut</a:t>
            </a:r>
            <a:r>
              <a:rPr lang="en-US" sz="1860" dirty="0">
                <a:solidFill>
                  <a:srgbClr val="261310"/>
                </a:solidFill>
                <a:latin typeface="Questrial"/>
              </a:rPr>
              <a:t> </a:t>
            </a:r>
            <a:r>
              <a:rPr lang="en-US" sz="1860" dirty="0" err="1">
                <a:solidFill>
                  <a:srgbClr val="261310"/>
                </a:solidFill>
                <a:latin typeface="Questrial"/>
              </a:rPr>
              <a:t>rutrum</a:t>
            </a:r>
            <a:r>
              <a:rPr lang="en-US" sz="1860" dirty="0">
                <a:solidFill>
                  <a:srgbClr val="261310"/>
                </a:solidFill>
                <a:latin typeface="Questrial"/>
              </a:rPr>
              <a:t>.</a:t>
            </a:r>
          </a:p>
        </p:txBody>
      </p:sp>
      <p:sp>
        <p:nvSpPr>
          <p:cNvPr id="11" name="Freeform 11"/>
          <p:cNvSpPr/>
          <p:nvPr/>
        </p:nvSpPr>
        <p:spPr>
          <a:xfrm>
            <a:off x="1200972" y="981402"/>
            <a:ext cx="2106973" cy="2296467"/>
          </a:xfrm>
          <a:custGeom>
            <a:avLst/>
            <a:gdLst/>
            <a:ahLst/>
            <a:cxnLst/>
            <a:rect l="l" t="t" r="r" b="b"/>
            <a:pathLst>
              <a:path w="3160459" h="3444701">
                <a:moveTo>
                  <a:pt x="0" y="0"/>
                </a:moveTo>
                <a:lnTo>
                  <a:pt x="3160459" y="0"/>
                </a:lnTo>
                <a:lnTo>
                  <a:pt x="3160459" y="3444700"/>
                </a:lnTo>
                <a:lnTo>
                  <a:pt x="0" y="3444700"/>
                </a:lnTo>
                <a:lnTo>
                  <a:pt x="0" y="0"/>
                </a:lnTo>
                <a:close/>
              </a:path>
            </a:pathLst>
          </a:custGeom>
          <a:blipFill>
            <a:blip r:embed="rId2"/>
            <a:stretch>
              <a:fillRect l="-12591" t="-7151" r="-12591" b="-7701"/>
            </a:stretch>
          </a:blipFill>
        </p:spPr>
        <p:txBody>
          <a:bodyPr/>
          <a:lstStyle/>
          <a:p>
            <a:endParaRPr lang="en-US" sz="1200"/>
          </a:p>
        </p:txBody>
      </p:sp>
      <p:sp>
        <p:nvSpPr>
          <p:cNvPr id="12" name="Freeform 12"/>
          <p:cNvSpPr/>
          <p:nvPr/>
        </p:nvSpPr>
        <p:spPr>
          <a:xfrm>
            <a:off x="9084177" y="1029871"/>
            <a:ext cx="2106973" cy="2296467"/>
          </a:xfrm>
          <a:custGeom>
            <a:avLst/>
            <a:gdLst/>
            <a:ahLst/>
            <a:cxnLst/>
            <a:rect l="l" t="t" r="r" b="b"/>
            <a:pathLst>
              <a:path w="3160459" h="3444701">
                <a:moveTo>
                  <a:pt x="0" y="0"/>
                </a:moveTo>
                <a:lnTo>
                  <a:pt x="3160459" y="0"/>
                </a:lnTo>
                <a:lnTo>
                  <a:pt x="3160459" y="3444701"/>
                </a:lnTo>
                <a:lnTo>
                  <a:pt x="0" y="3444701"/>
                </a:lnTo>
                <a:lnTo>
                  <a:pt x="0" y="0"/>
                </a:lnTo>
                <a:close/>
              </a:path>
            </a:pathLst>
          </a:custGeom>
          <a:blipFill>
            <a:blip r:embed="rId2"/>
            <a:stretch>
              <a:fillRect l="-12591" t="-7151" r="-12591" b="-7701"/>
            </a:stretch>
          </a:blipFill>
        </p:spPr>
        <p:txBody>
          <a:bodyPr/>
          <a:lstStyle/>
          <a:p>
            <a:endParaRPr lang="en-US" sz="1200"/>
          </a:p>
        </p:txBody>
      </p:sp>
      <p:sp>
        <p:nvSpPr>
          <p:cNvPr id="13" name="TextBox 13"/>
          <p:cNvSpPr txBox="1"/>
          <p:nvPr/>
        </p:nvSpPr>
        <p:spPr>
          <a:xfrm>
            <a:off x="1200972" y="4759162"/>
            <a:ext cx="9885096" cy="975267"/>
          </a:xfrm>
          <a:prstGeom prst="rect">
            <a:avLst/>
          </a:prstGeom>
        </p:spPr>
        <p:txBody>
          <a:bodyPr lIns="0" tIns="0" rIns="0" bIns="0" rtlCol="0" anchor="t">
            <a:spAutoFit/>
          </a:bodyPr>
          <a:lstStyle/>
          <a:p>
            <a:pPr algn="ct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grpSp>
        <p:nvGrpSpPr>
          <p:cNvPr id="9" name="Group 9"/>
          <p:cNvGrpSpPr>
            <a:grpSpLocks noChangeAspect="1"/>
          </p:cNvGrpSpPr>
          <p:nvPr/>
        </p:nvGrpSpPr>
        <p:grpSpPr>
          <a:xfrm>
            <a:off x="7403809" y="1011490"/>
            <a:ext cx="3631616" cy="4835021"/>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t="-6086" b="-6086"/>
              </a:stretch>
            </a:blipFill>
          </p:spPr>
          <p:txBody>
            <a:bodyPr/>
            <a:lstStyle/>
            <a:p>
              <a:endParaRPr lang="en-US" sz="1200"/>
            </a:p>
          </p:txBody>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195759"/>
            </a:solidFill>
          </p:spPr>
          <p:txBody>
            <a:bodyPr/>
            <a:lstStyle/>
            <a:p>
              <a:endParaRPr lang="en-US" sz="1200"/>
            </a:p>
          </p:txBody>
        </p:sp>
      </p:grpSp>
      <p:sp>
        <p:nvSpPr>
          <p:cNvPr id="12" name="TextBox 12"/>
          <p:cNvSpPr txBox="1"/>
          <p:nvPr/>
        </p:nvSpPr>
        <p:spPr>
          <a:xfrm>
            <a:off x="1300446" y="1864436"/>
            <a:ext cx="5562633" cy="1534138"/>
          </a:xfrm>
          <a:prstGeom prst="rect">
            <a:avLst/>
          </a:prstGeom>
        </p:spPr>
        <p:txBody>
          <a:bodyPr lIns="0" tIns="0" rIns="0" bIns="0" rtlCol="0" anchor="t">
            <a:spAutoFit/>
          </a:bodyPr>
          <a:lstStyle/>
          <a:p>
            <a:pPr>
              <a:lnSpc>
                <a:spcPts val="6147"/>
              </a:lnSpc>
            </a:pPr>
            <a:r>
              <a:rPr lang="en-US" sz="4878">
                <a:solidFill>
                  <a:srgbClr val="261310"/>
                </a:solidFill>
                <a:latin typeface="Grand Cru S Bold"/>
              </a:rPr>
              <a:t>Basics of Green</a:t>
            </a:r>
          </a:p>
          <a:p>
            <a:pPr>
              <a:lnSpc>
                <a:spcPts val="6147"/>
              </a:lnSpc>
            </a:pPr>
            <a:r>
              <a:rPr lang="en-US" sz="4878">
                <a:solidFill>
                  <a:srgbClr val="261310"/>
                </a:solidFill>
                <a:latin typeface="Grand Cru S Bold"/>
              </a:rPr>
              <a:t>Chemistry</a:t>
            </a:r>
          </a:p>
        </p:txBody>
      </p:sp>
      <p:sp>
        <p:nvSpPr>
          <p:cNvPr id="13" name="TextBox 13"/>
          <p:cNvSpPr txBox="1"/>
          <p:nvPr/>
        </p:nvSpPr>
        <p:spPr>
          <a:xfrm>
            <a:off x="1300446" y="3649100"/>
            <a:ext cx="5562633" cy="1975541"/>
          </a:xfrm>
          <a:prstGeom prst="rect">
            <a:avLst/>
          </a:prstGeom>
        </p:spPr>
        <p:txBody>
          <a:bodyPr lIns="0" tIns="0" rIns="0" bIns="0" rtlCol="0" anchor="t">
            <a:spAutoFit/>
          </a:bodyPr>
          <a:lstStyle/>
          <a:p>
            <a:pP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606842" y="1375499"/>
            <a:ext cx="6301567" cy="987258"/>
          </a:xfrm>
          <a:prstGeom prst="rect">
            <a:avLst/>
          </a:prstGeom>
        </p:spPr>
        <p:txBody>
          <a:bodyPr lIns="0" tIns="0" rIns="0" bIns="0" rtlCol="0" anchor="t">
            <a:spAutoFit/>
          </a:bodyPr>
          <a:lstStyle/>
          <a:p>
            <a:pPr>
              <a:lnSpc>
                <a:spcPts val="8213"/>
              </a:lnSpc>
              <a:spcBef>
                <a:spcPct val="0"/>
              </a:spcBef>
            </a:pPr>
            <a:r>
              <a:rPr lang="en-US" sz="5866" dirty="0">
                <a:solidFill>
                  <a:srgbClr val="261310"/>
                </a:solidFill>
                <a:latin typeface="Grand Cru S Bold"/>
              </a:rPr>
              <a:t>Methodology</a:t>
            </a:r>
          </a:p>
        </p:txBody>
      </p:sp>
      <p:grpSp>
        <p:nvGrpSpPr>
          <p:cNvPr id="10" name="Group 10"/>
          <p:cNvGrpSpPr/>
          <p:nvPr/>
        </p:nvGrpSpPr>
        <p:grpSpPr>
          <a:xfrm>
            <a:off x="1606841" y="2774617"/>
            <a:ext cx="685560" cy="68556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3" name="TextBox 13"/>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5" name="Group 15"/>
          <p:cNvGrpSpPr/>
          <p:nvPr/>
        </p:nvGrpSpPr>
        <p:grpSpPr>
          <a:xfrm>
            <a:off x="1606841" y="3847545"/>
            <a:ext cx="685560" cy="68556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8" name="TextBox 18"/>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9" name="TextBox 19"/>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0" name="TextBox 20"/>
          <p:cNvSpPr txBox="1"/>
          <p:nvPr/>
        </p:nvSpPr>
        <p:spPr>
          <a:xfrm>
            <a:off x="2487552" y="2856504"/>
            <a:ext cx="5075589" cy="592983"/>
          </a:xfrm>
          <a:prstGeom prst="rect">
            <a:avLst/>
          </a:prstGeom>
        </p:spPr>
        <p:txBody>
          <a:bodyPr lIns="0" tIns="0" rIns="0" bIns="0" rtlCol="0" anchor="t">
            <a:spAutoFit/>
          </a:bodyPr>
          <a:lstStyle/>
          <a:p>
            <a:pPr>
              <a:lnSpc>
                <a:spcPts val="2427"/>
              </a:lnSpc>
            </a:pPr>
            <a:r>
              <a:rPr lang="en-US" sz="1733" dirty="0">
                <a:solidFill>
                  <a:srgbClr val="261310"/>
                </a:solidFill>
                <a:latin typeface="Questrial"/>
              </a:rPr>
              <a:t>Lorem ipsum dolor sit </a:t>
            </a:r>
            <a:r>
              <a:rPr lang="en-US" sz="1733" dirty="0" err="1">
                <a:solidFill>
                  <a:srgbClr val="261310"/>
                </a:solidFill>
                <a:latin typeface="Questrial"/>
              </a:rPr>
              <a:t>amet</a:t>
            </a:r>
            <a:r>
              <a:rPr lang="en-US" sz="1733" dirty="0">
                <a:solidFill>
                  <a:srgbClr val="261310"/>
                </a:solidFill>
                <a:latin typeface="Questrial"/>
              </a:rPr>
              <a:t>, </a:t>
            </a:r>
            <a:r>
              <a:rPr lang="en-US" sz="1733" dirty="0" err="1">
                <a:solidFill>
                  <a:srgbClr val="261310"/>
                </a:solidFill>
                <a:latin typeface="Questrial"/>
              </a:rPr>
              <a:t>consectetur</a:t>
            </a:r>
            <a:r>
              <a:rPr lang="en-US" sz="1733" dirty="0">
                <a:solidFill>
                  <a:srgbClr val="261310"/>
                </a:solidFill>
                <a:latin typeface="Questrial"/>
              </a:rPr>
              <a:t> </a:t>
            </a:r>
            <a:r>
              <a:rPr lang="en-US" sz="1733" dirty="0" err="1">
                <a:solidFill>
                  <a:srgbClr val="261310"/>
                </a:solidFill>
                <a:latin typeface="Questrial"/>
              </a:rPr>
              <a:t>adipiscing</a:t>
            </a:r>
            <a:r>
              <a:rPr lang="en-US" sz="1733" dirty="0">
                <a:solidFill>
                  <a:srgbClr val="261310"/>
                </a:solidFill>
                <a:latin typeface="Questrial"/>
              </a:rPr>
              <a:t> </a:t>
            </a:r>
            <a:r>
              <a:rPr lang="en-US" sz="1733" dirty="0" err="1">
                <a:solidFill>
                  <a:srgbClr val="261310"/>
                </a:solidFill>
                <a:latin typeface="Questrial"/>
              </a:rPr>
              <a:t>elit</a:t>
            </a:r>
            <a:r>
              <a:rPr lang="en-US" sz="1733" dirty="0">
                <a:solidFill>
                  <a:srgbClr val="261310"/>
                </a:solidFill>
                <a:latin typeface="Questrial"/>
              </a:rPr>
              <a:t>. Ut a </a:t>
            </a:r>
            <a:r>
              <a:rPr lang="en-US" sz="1733" dirty="0" err="1">
                <a:solidFill>
                  <a:srgbClr val="261310"/>
                </a:solidFill>
                <a:latin typeface="Questrial"/>
              </a:rPr>
              <a:t>enim</a:t>
            </a:r>
            <a:r>
              <a:rPr lang="en-US" sz="1733" dirty="0">
                <a:solidFill>
                  <a:srgbClr val="261310"/>
                </a:solidFill>
                <a:latin typeface="Questrial"/>
              </a:rPr>
              <a:t> </a:t>
            </a:r>
            <a:r>
              <a:rPr lang="en-US" sz="1733" dirty="0" err="1">
                <a:solidFill>
                  <a:srgbClr val="261310"/>
                </a:solidFill>
                <a:latin typeface="Questrial"/>
              </a:rPr>
              <a:t>nec</a:t>
            </a:r>
            <a:r>
              <a:rPr lang="en-US" sz="1733" dirty="0">
                <a:solidFill>
                  <a:srgbClr val="261310"/>
                </a:solidFill>
                <a:latin typeface="Questrial"/>
              </a:rPr>
              <a:t> </a:t>
            </a:r>
            <a:r>
              <a:rPr lang="en-US" sz="1733" dirty="0" err="1">
                <a:solidFill>
                  <a:srgbClr val="261310"/>
                </a:solidFill>
                <a:latin typeface="Questrial"/>
              </a:rPr>
              <a:t>nisl</a:t>
            </a:r>
            <a:r>
              <a:rPr lang="en-US" sz="1733" dirty="0">
                <a:solidFill>
                  <a:srgbClr val="261310"/>
                </a:solidFill>
                <a:latin typeface="Questrial"/>
              </a:rPr>
              <a:t> </a:t>
            </a:r>
            <a:r>
              <a:rPr lang="en-US" sz="1733" dirty="0" err="1">
                <a:solidFill>
                  <a:srgbClr val="261310"/>
                </a:solidFill>
                <a:latin typeface="Questrial"/>
              </a:rPr>
              <a:t>ullamcorper</a:t>
            </a:r>
            <a:r>
              <a:rPr lang="en-US" sz="1733" dirty="0">
                <a:solidFill>
                  <a:srgbClr val="261310"/>
                </a:solidFill>
                <a:latin typeface="Questrial"/>
              </a:rPr>
              <a:t> </a:t>
            </a:r>
            <a:r>
              <a:rPr lang="en-US" sz="1733" dirty="0" err="1">
                <a:solidFill>
                  <a:srgbClr val="261310"/>
                </a:solidFill>
                <a:latin typeface="Questrial"/>
              </a:rPr>
              <a:t>eleifend</a:t>
            </a:r>
            <a:r>
              <a:rPr lang="en-US" sz="1733" dirty="0">
                <a:solidFill>
                  <a:srgbClr val="261310"/>
                </a:solidFill>
                <a:latin typeface="Questrial"/>
              </a:rPr>
              <a:t>. </a:t>
            </a:r>
          </a:p>
        </p:txBody>
      </p:sp>
      <p:sp>
        <p:nvSpPr>
          <p:cNvPr id="21" name="TextBox 21"/>
          <p:cNvSpPr txBox="1"/>
          <p:nvPr/>
        </p:nvSpPr>
        <p:spPr>
          <a:xfrm>
            <a:off x="2487551" y="3929432"/>
            <a:ext cx="5165659" cy="592983"/>
          </a:xfrm>
          <a:prstGeom prst="rect">
            <a:avLst/>
          </a:prstGeom>
        </p:spPr>
        <p:txBody>
          <a:bodyPr lIns="0" tIns="0" rIns="0" bIns="0" rtlCol="0" anchor="t">
            <a:spAutoFit/>
          </a:bodyPr>
          <a:lstStyle/>
          <a:p>
            <a:pPr>
              <a:lnSpc>
                <a:spcPts val="2427"/>
              </a:lnSpc>
            </a:pPr>
            <a:r>
              <a:rPr lang="en-US" sz="1733">
                <a:solidFill>
                  <a:srgbClr val="261310"/>
                </a:solidFill>
                <a:latin typeface="Questrial"/>
              </a:rPr>
              <a:t>Lorem ipsum dolor sit amet, consectetur adipiscing elit. Ut a enim nec nisl ullamcorper eleifend. </a:t>
            </a:r>
          </a:p>
        </p:txBody>
      </p:sp>
      <p:grpSp>
        <p:nvGrpSpPr>
          <p:cNvPr id="22" name="Group 22"/>
          <p:cNvGrpSpPr/>
          <p:nvPr/>
        </p:nvGrpSpPr>
        <p:grpSpPr>
          <a:xfrm>
            <a:off x="1606841" y="4920455"/>
            <a:ext cx="685560" cy="68556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25" name="TextBox 25"/>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6" name="TextBox 26"/>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03</a:t>
              </a:r>
            </a:p>
          </p:txBody>
        </p:sp>
      </p:grpSp>
      <p:sp>
        <p:nvSpPr>
          <p:cNvPr id="27" name="TextBox 27"/>
          <p:cNvSpPr txBox="1"/>
          <p:nvPr/>
        </p:nvSpPr>
        <p:spPr>
          <a:xfrm>
            <a:off x="2487551" y="5002342"/>
            <a:ext cx="5165659" cy="592983"/>
          </a:xfrm>
          <a:prstGeom prst="rect">
            <a:avLst/>
          </a:prstGeom>
        </p:spPr>
        <p:txBody>
          <a:bodyPr lIns="0" tIns="0" rIns="0" bIns="0" rtlCol="0" anchor="t">
            <a:spAutoFit/>
          </a:bodyPr>
          <a:lstStyle/>
          <a:p>
            <a:pPr>
              <a:lnSpc>
                <a:spcPts val="2427"/>
              </a:lnSpc>
            </a:pPr>
            <a:r>
              <a:rPr lang="en-US" sz="1733" dirty="0">
                <a:solidFill>
                  <a:srgbClr val="261310"/>
                </a:solidFill>
                <a:latin typeface="Questrial"/>
              </a:rPr>
              <a:t>Lorem ipsum dolor sit </a:t>
            </a:r>
            <a:r>
              <a:rPr lang="en-US" sz="1733" dirty="0" err="1">
                <a:solidFill>
                  <a:srgbClr val="261310"/>
                </a:solidFill>
                <a:latin typeface="Questrial"/>
              </a:rPr>
              <a:t>amet</a:t>
            </a:r>
            <a:r>
              <a:rPr lang="en-US" sz="1733" dirty="0">
                <a:solidFill>
                  <a:srgbClr val="261310"/>
                </a:solidFill>
                <a:latin typeface="Questrial"/>
              </a:rPr>
              <a:t>, </a:t>
            </a:r>
            <a:r>
              <a:rPr lang="en-US" sz="1733" dirty="0" err="1">
                <a:solidFill>
                  <a:srgbClr val="261310"/>
                </a:solidFill>
                <a:latin typeface="Questrial"/>
              </a:rPr>
              <a:t>consectetur</a:t>
            </a:r>
            <a:r>
              <a:rPr lang="en-US" sz="1733" dirty="0">
                <a:solidFill>
                  <a:srgbClr val="261310"/>
                </a:solidFill>
                <a:latin typeface="Questrial"/>
              </a:rPr>
              <a:t> </a:t>
            </a:r>
            <a:r>
              <a:rPr lang="en-US" sz="1733" dirty="0" err="1">
                <a:solidFill>
                  <a:srgbClr val="261310"/>
                </a:solidFill>
                <a:latin typeface="Questrial"/>
              </a:rPr>
              <a:t>adipiscing</a:t>
            </a:r>
            <a:r>
              <a:rPr lang="en-US" sz="1733" dirty="0">
                <a:solidFill>
                  <a:srgbClr val="261310"/>
                </a:solidFill>
                <a:latin typeface="Questrial"/>
              </a:rPr>
              <a:t> </a:t>
            </a:r>
            <a:r>
              <a:rPr lang="en-US" sz="1733" dirty="0" err="1">
                <a:solidFill>
                  <a:srgbClr val="261310"/>
                </a:solidFill>
                <a:latin typeface="Questrial"/>
              </a:rPr>
              <a:t>elit</a:t>
            </a:r>
            <a:r>
              <a:rPr lang="en-US" sz="1733" dirty="0">
                <a:solidFill>
                  <a:srgbClr val="261310"/>
                </a:solidFill>
                <a:latin typeface="Questrial"/>
              </a:rPr>
              <a:t>. Ut a </a:t>
            </a:r>
            <a:r>
              <a:rPr lang="en-US" sz="1733" dirty="0" err="1">
                <a:solidFill>
                  <a:srgbClr val="261310"/>
                </a:solidFill>
                <a:latin typeface="Questrial"/>
              </a:rPr>
              <a:t>enim</a:t>
            </a:r>
            <a:r>
              <a:rPr lang="en-US" sz="1733" dirty="0">
                <a:solidFill>
                  <a:srgbClr val="261310"/>
                </a:solidFill>
                <a:latin typeface="Questrial"/>
              </a:rPr>
              <a:t> </a:t>
            </a:r>
            <a:r>
              <a:rPr lang="en-US" sz="1733" dirty="0" err="1">
                <a:solidFill>
                  <a:srgbClr val="261310"/>
                </a:solidFill>
                <a:latin typeface="Questrial"/>
              </a:rPr>
              <a:t>nec</a:t>
            </a:r>
            <a:r>
              <a:rPr lang="en-US" sz="1733" dirty="0">
                <a:solidFill>
                  <a:srgbClr val="261310"/>
                </a:solidFill>
                <a:latin typeface="Questrial"/>
              </a:rPr>
              <a:t> </a:t>
            </a:r>
            <a:r>
              <a:rPr lang="en-US" sz="1733" dirty="0" err="1">
                <a:solidFill>
                  <a:srgbClr val="261310"/>
                </a:solidFill>
                <a:latin typeface="Questrial"/>
              </a:rPr>
              <a:t>nisl</a:t>
            </a:r>
            <a:r>
              <a:rPr lang="en-US" sz="1733" dirty="0">
                <a:solidFill>
                  <a:srgbClr val="261310"/>
                </a:solidFill>
                <a:latin typeface="Questrial"/>
              </a:rPr>
              <a:t> </a:t>
            </a:r>
            <a:r>
              <a:rPr lang="en-US" sz="1733" dirty="0" err="1">
                <a:solidFill>
                  <a:srgbClr val="261310"/>
                </a:solidFill>
                <a:latin typeface="Questrial"/>
              </a:rPr>
              <a:t>ullamcorper</a:t>
            </a:r>
            <a:r>
              <a:rPr lang="en-US" sz="1733" dirty="0">
                <a:solidFill>
                  <a:srgbClr val="261310"/>
                </a:solidFill>
                <a:latin typeface="Questrial"/>
              </a:rPr>
              <a:t> </a:t>
            </a:r>
            <a:r>
              <a:rPr lang="en-US" sz="1733" dirty="0" err="1">
                <a:solidFill>
                  <a:srgbClr val="261310"/>
                </a:solidFill>
                <a:latin typeface="Questrial"/>
              </a:rPr>
              <a:t>eleifend</a:t>
            </a:r>
            <a:r>
              <a:rPr lang="en-US" sz="1733" dirty="0">
                <a:solidFill>
                  <a:srgbClr val="261310"/>
                </a:solidFill>
                <a:latin typeface="Questrial"/>
              </a:rPr>
              <a:t>. </a:t>
            </a:r>
          </a:p>
        </p:txBody>
      </p:sp>
      <p:sp>
        <p:nvSpPr>
          <p:cNvPr id="28" name="Freeform 28"/>
          <p:cNvSpPr/>
          <p:nvPr/>
        </p:nvSpPr>
        <p:spPr>
          <a:xfrm>
            <a:off x="8329843" y="865008"/>
            <a:ext cx="2634981" cy="5127985"/>
          </a:xfrm>
          <a:custGeom>
            <a:avLst/>
            <a:gdLst/>
            <a:ahLst/>
            <a:cxnLst/>
            <a:rect l="l" t="t" r="r" b="b"/>
            <a:pathLst>
              <a:path w="3952471" h="7691978">
                <a:moveTo>
                  <a:pt x="0" y="0"/>
                </a:moveTo>
                <a:lnTo>
                  <a:pt x="3952472" y="0"/>
                </a:lnTo>
                <a:lnTo>
                  <a:pt x="3952472" y="7691978"/>
                </a:lnTo>
                <a:lnTo>
                  <a:pt x="0" y="76919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482499" y="1168151"/>
            <a:ext cx="4214338" cy="1540102"/>
          </a:xfrm>
          <a:prstGeom prst="rect">
            <a:avLst/>
          </a:prstGeom>
        </p:spPr>
        <p:txBody>
          <a:bodyPr lIns="0" tIns="0" rIns="0" bIns="0" rtlCol="0" anchor="t">
            <a:spAutoFit/>
          </a:bodyPr>
          <a:lstStyle/>
          <a:p>
            <a:pPr>
              <a:lnSpc>
                <a:spcPts val="6066"/>
              </a:lnSpc>
            </a:pPr>
            <a:r>
              <a:rPr lang="en-US" sz="5054">
                <a:solidFill>
                  <a:srgbClr val="261310"/>
                </a:solidFill>
                <a:latin typeface="Grand Cru S Bold"/>
              </a:rPr>
              <a:t>The</a:t>
            </a:r>
          </a:p>
          <a:p>
            <a:pPr>
              <a:lnSpc>
                <a:spcPts val="6066"/>
              </a:lnSpc>
            </a:pPr>
            <a:r>
              <a:rPr lang="en-US" sz="5054">
                <a:solidFill>
                  <a:srgbClr val="261310"/>
                </a:solidFill>
                <a:latin typeface="Grand Cru S Bold"/>
              </a:rPr>
              <a:t>Laboratory</a:t>
            </a:r>
          </a:p>
        </p:txBody>
      </p:sp>
      <p:sp>
        <p:nvSpPr>
          <p:cNvPr id="10" name="Freeform 10"/>
          <p:cNvSpPr/>
          <p:nvPr/>
        </p:nvSpPr>
        <p:spPr>
          <a:xfrm>
            <a:off x="962043" y="3003032"/>
            <a:ext cx="10222879" cy="2913414"/>
          </a:xfrm>
          <a:custGeom>
            <a:avLst/>
            <a:gdLst/>
            <a:ahLst/>
            <a:cxnLst/>
            <a:rect l="l" t="t" r="r" b="b"/>
            <a:pathLst>
              <a:path w="15334318" h="4370121">
                <a:moveTo>
                  <a:pt x="0" y="0"/>
                </a:moveTo>
                <a:lnTo>
                  <a:pt x="15334318" y="0"/>
                </a:lnTo>
                <a:lnTo>
                  <a:pt x="15334318" y="4370121"/>
                </a:lnTo>
                <a:lnTo>
                  <a:pt x="0" y="4370121"/>
                </a:lnTo>
                <a:lnTo>
                  <a:pt x="0" y="0"/>
                </a:lnTo>
                <a:close/>
              </a:path>
            </a:pathLst>
          </a:custGeom>
          <a:blipFill>
            <a:blip r:embed="rId2"/>
            <a:stretch>
              <a:fillRect l="-1024" t="-92674" b="-43501"/>
            </a:stretch>
          </a:blipFill>
        </p:spPr>
        <p:txBody>
          <a:bodyPr/>
          <a:lstStyle/>
          <a:p>
            <a:endParaRPr lang="en-US" sz="1200"/>
          </a:p>
        </p:txBody>
      </p:sp>
      <p:sp>
        <p:nvSpPr>
          <p:cNvPr id="11" name="TextBox 11"/>
          <p:cNvSpPr txBox="1"/>
          <p:nvPr/>
        </p:nvSpPr>
        <p:spPr>
          <a:xfrm>
            <a:off x="5696837" y="1308960"/>
            <a:ext cx="5157828" cy="1401794"/>
          </a:xfrm>
          <a:prstGeom prst="rect">
            <a:avLst/>
          </a:prstGeom>
        </p:spPr>
        <p:txBody>
          <a:bodyPr lIns="0" tIns="0" rIns="0" bIns="0" rtlCol="0" anchor="t">
            <a:spAutoFit/>
          </a:bodyPr>
          <a:lstStyle/>
          <a:p>
            <a:pPr>
              <a:lnSpc>
                <a:spcPts val="2766"/>
              </a:lnSpc>
            </a:pPr>
            <a:r>
              <a:rPr lang="en-US" sz="1762">
                <a:solidFill>
                  <a:srgbClr val="261310"/>
                </a:solidFill>
                <a:latin typeface="Questrial"/>
              </a:rPr>
              <a:t>Lorem ipsum dolor sit amet, consectetur adipiscing elit. Ut a enim nec nisl ullamcorper eleifend. Praesent risus leo, fringilla et nulla at, egestas euismod orci.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5" y="-7590779"/>
            <a:ext cx="6782627" cy="7184848"/>
            <a:chOff x="5105406" y="-1868587"/>
            <a:chExt cx="8425870" cy="9620889"/>
          </a:xfrm>
          <a:blipFill>
            <a:blip r:embed="rId2">
              <a:extLst>
                <a:ext uri="{BEBA8EAE-BF5A-486C-A8C5-ECC9F3942E4B}">
                  <a14:imgProps xmlns:a14="http://schemas.microsoft.com/office/drawing/2010/main">
                    <a14:imgLayer r:embed="rId3">
                      <a14:imgEffect>
                        <a14:sharpenSoften amount="32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grpSp>
      <p:sp>
        <p:nvSpPr>
          <p:cNvPr id="160" name="TextBox 159">
            <a:extLst>
              <a:ext uri="{FF2B5EF4-FFF2-40B4-BE49-F238E27FC236}">
                <a16:creationId xmlns:a16="http://schemas.microsoft.com/office/drawing/2014/main" id="{3053342D-F28A-7342-B876-7132152AA42C}"/>
              </a:ext>
            </a:extLst>
          </p:cNvPr>
          <p:cNvSpPr txBox="1"/>
          <p:nvPr/>
        </p:nvSpPr>
        <p:spPr>
          <a:xfrm>
            <a:off x="198080" y="-2859072"/>
            <a:ext cx="6441707"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Risk Assessment </a:t>
            </a:r>
          </a:p>
        </p:txBody>
      </p:sp>
      <p:sp>
        <p:nvSpPr>
          <p:cNvPr id="161" name="TextBox 160">
            <a:extLst>
              <a:ext uri="{FF2B5EF4-FFF2-40B4-BE49-F238E27FC236}">
                <a16:creationId xmlns:a16="http://schemas.microsoft.com/office/drawing/2014/main" id="{5AFC9DD8-9874-A69E-0F9A-EFD44B297468}"/>
              </a:ext>
            </a:extLst>
          </p:cNvPr>
          <p:cNvSpPr txBox="1"/>
          <p:nvPr/>
        </p:nvSpPr>
        <p:spPr>
          <a:xfrm>
            <a:off x="136607" y="-5339267"/>
            <a:ext cx="7366230"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Predictive Modelling</a:t>
            </a:r>
          </a:p>
        </p:txBody>
      </p:sp>
      <p:sp>
        <p:nvSpPr>
          <p:cNvPr id="162" name="TextBox 161">
            <a:extLst>
              <a:ext uri="{FF2B5EF4-FFF2-40B4-BE49-F238E27FC236}">
                <a16:creationId xmlns:a16="http://schemas.microsoft.com/office/drawing/2014/main" id="{2AE783B6-6DE3-991F-711A-42890FE9A4BB}"/>
              </a:ext>
            </a:extLst>
          </p:cNvPr>
          <p:cNvSpPr txBox="1"/>
          <p:nvPr/>
        </p:nvSpPr>
        <p:spPr>
          <a:xfrm>
            <a:off x="1432144" y="-4443211"/>
            <a:ext cx="5799734" cy="1015663"/>
          </a:xfrm>
          <a:prstGeom prst="rect">
            <a:avLst/>
          </a:prstGeom>
          <a:noFill/>
        </p:spPr>
        <p:txBody>
          <a:bodyPr wrap="square" rtlCol="0">
            <a:spAutoFit/>
          </a:bodyPr>
          <a:lstStyle/>
          <a:p>
            <a:r>
              <a:rPr lang="en-US" sz="6000" b="1" dirty="0">
                <a:solidFill>
                  <a:schemeClr val="bg1"/>
                </a:solidFill>
                <a:latin typeface="Times" pitchFamily="2" charset="0"/>
                <a:ea typeface="Krungthep" panose="02000400000000000000" pitchFamily="2" charset="-34"/>
                <a:cs typeface="Times New Roman" panose="02020603050405020304" pitchFamily="18" charset="0"/>
              </a:rPr>
              <a:t>Cardiovascular</a:t>
            </a:r>
          </a:p>
        </p:txBody>
      </p:sp>
      <p:sp>
        <p:nvSpPr>
          <p:cNvPr id="163" name="TextBox 162">
            <a:extLst>
              <a:ext uri="{FF2B5EF4-FFF2-40B4-BE49-F238E27FC236}">
                <a16:creationId xmlns:a16="http://schemas.microsoft.com/office/drawing/2014/main" id="{19E4F570-87CF-905A-C5DF-46F2F4AC9BE2}"/>
              </a:ext>
            </a:extLst>
          </p:cNvPr>
          <p:cNvSpPr txBox="1"/>
          <p:nvPr/>
        </p:nvSpPr>
        <p:spPr>
          <a:xfrm>
            <a:off x="1529120" y="-3664098"/>
            <a:ext cx="2888567" cy="1015663"/>
          </a:xfrm>
          <a:prstGeom prst="rect">
            <a:avLst/>
          </a:prstGeom>
          <a:noFill/>
        </p:spPr>
        <p:txBody>
          <a:bodyPr wrap="square" rtlCol="0">
            <a:spAutoFit/>
          </a:bodyPr>
          <a:lstStyle/>
          <a:p>
            <a:r>
              <a:rPr lang="en-US" sz="6000" b="1" dirty="0">
                <a:solidFill>
                  <a:schemeClr val="bg1"/>
                </a:solidFill>
                <a:latin typeface="Times" pitchFamily="2" charset="0"/>
                <a:ea typeface="Krungthep" panose="02000400000000000000" pitchFamily="2" charset="-34"/>
                <a:cs typeface="Times New Roman" panose="02020603050405020304" pitchFamily="18" charset="0"/>
              </a:rPr>
              <a:t>Disease</a:t>
            </a:r>
          </a:p>
        </p:txBody>
      </p:sp>
      <p:sp>
        <p:nvSpPr>
          <p:cNvPr id="164" name="Hexagon 163">
            <a:extLst>
              <a:ext uri="{FF2B5EF4-FFF2-40B4-BE49-F238E27FC236}">
                <a16:creationId xmlns:a16="http://schemas.microsoft.com/office/drawing/2014/main" id="{042B6F9E-62E2-8002-A48B-1978F4F261C2}"/>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5" name="Rectangle 164">
            <a:extLst>
              <a:ext uri="{FF2B5EF4-FFF2-40B4-BE49-F238E27FC236}">
                <a16:creationId xmlns:a16="http://schemas.microsoft.com/office/drawing/2014/main" id="{600CE0D7-578D-A5D0-388B-137BD379CE2F}"/>
              </a:ext>
            </a:extLst>
          </p:cNvPr>
          <p:cNvSpPr/>
          <p:nvPr/>
        </p:nvSpPr>
        <p:spPr>
          <a:xfrm rot="16200000">
            <a:off x="240993" y="-3994230"/>
            <a:ext cx="1520526"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Avenir Next" panose="020B0503020202020204" pitchFamily="34" charset="0"/>
            </a:endParaRPr>
          </a:p>
        </p:txBody>
      </p:sp>
      <p:sp>
        <p:nvSpPr>
          <p:cNvPr id="166" name="TextBox 165">
            <a:extLst>
              <a:ext uri="{FF2B5EF4-FFF2-40B4-BE49-F238E27FC236}">
                <a16:creationId xmlns:a16="http://schemas.microsoft.com/office/drawing/2014/main" id="{B67B9255-890A-0C9E-3FD8-4C6931693E3C}"/>
              </a:ext>
            </a:extLst>
          </p:cNvPr>
          <p:cNvSpPr txBox="1"/>
          <p:nvPr/>
        </p:nvSpPr>
        <p:spPr>
          <a:xfrm rot="16200000">
            <a:off x="331825" y="-3944292"/>
            <a:ext cx="1464532" cy="861774"/>
          </a:xfrm>
          <a:prstGeom prst="rect">
            <a:avLst/>
          </a:prstGeom>
          <a:noFill/>
        </p:spPr>
        <p:txBody>
          <a:bodyPr wrap="square" rtlCol="0">
            <a:spAutoFit/>
          </a:bodyPr>
          <a:lstStyle/>
          <a:p>
            <a:r>
              <a:rPr lang="en-US" sz="5000" b="1" spc="-150" dirty="0">
                <a:latin typeface="Avenir Next" panose="020B0503020202020204" pitchFamily="34" charset="0"/>
                <a:ea typeface="Krungthep" panose="02000400000000000000" pitchFamily="2" charset="-34"/>
                <a:cs typeface="Times New Roman" panose="02020603050405020304" pitchFamily="18" charset="0"/>
              </a:rPr>
              <a:t>FOR</a:t>
            </a:r>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sharpenSoften amount="-100000"/>
                    </a14:imgEffect>
                  </a14:imgLayer>
                </a14:imgProps>
              </a:ext>
            </a:extLst>
          </a:blip>
          <a:stretch>
            <a:fillRect/>
          </a:stretch>
        </p:blipFill>
        <p:spPr>
          <a:xfrm>
            <a:off x="899073" y="1356134"/>
            <a:ext cx="2590085" cy="3939612"/>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6"/>
          <a:stretch>
            <a:fillRect/>
          </a:stretch>
        </p:blipFill>
        <p:spPr>
          <a:xfrm>
            <a:off x="4187415" y="229604"/>
            <a:ext cx="3668400" cy="5585974"/>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8374431" y="1515979"/>
            <a:ext cx="2504627" cy="3813864"/>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8778821" y="0"/>
            <a:ext cx="3911600" cy="59563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4476714" y="0"/>
            <a:ext cx="3911600" cy="5956300"/>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12744414" y="0"/>
            <a:ext cx="3924300" cy="5969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7059222" y="0"/>
            <a:ext cx="3911600" cy="5956300"/>
          </a:xfrm>
          <a:prstGeom prst="rect">
            <a:avLst/>
          </a:prstGeom>
        </p:spPr>
      </p:pic>
    </p:spTree>
    <p:extLst>
      <p:ext uri="{BB962C8B-B14F-4D97-AF65-F5344CB8AC3E}">
        <p14:creationId xmlns:p14="http://schemas.microsoft.com/office/powerpoint/2010/main" val="3825461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4989"/>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464995" y="1070705"/>
            <a:ext cx="9262011" cy="963084"/>
          </a:xfrm>
          <a:prstGeom prst="rect">
            <a:avLst/>
          </a:prstGeom>
        </p:spPr>
        <p:txBody>
          <a:bodyPr lIns="0" tIns="0" rIns="0" bIns="0" rtlCol="0" anchor="t">
            <a:spAutoFit/>
          </a:bodyPr>
          <a:lstStyle/>
          <a:p>
            <a:pPr algn="ctr">
              <a:lnSpc>
                <a:spcPts val="8006"/>
              </a:lnSpc>
              <a:spcBef>
                <a:spcPct val="0"/>
              </a:spcBef>
            </a:pPr>
            <a:r>
              <a:rPr lang="en-US" sz="5719">
                <a:solidFill>
                  <a:srgbClr val="261310"/>
                </a:solidFill>
                <a:latin typeface="Grand Cru S Bold"/>
              </a:rPr>
              <a:t>Laboratory Samples</a:t>
            </a:r>
          </a:p>
        </p:txBody>
      </p:sp>
      <p:sp>
        <p:nvSpPr>
          <p:cNvPr id="10" name="TextBox 10"/>
          <p:cNvSpPr txBox="1"/>
          <p:nvPr/>
        </p:nvSpPr>
        <p:spPr>
          <a:xfrm>
            <a:off x="2578924" y="3048859"/>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grpSp>
        <p:nvGrpSpPr>
          <p:cNvPr id="11" name="Group 11"/>
          <p:cNvGrpSpPr/>
          <p:nvPr/>
        </p:nvGrpSpPr>
        <p:grpSpPr>
          <a:xfrm>
            <a:off x="1075397" y="2581062"/>
            <a:ext cx="1126323" cy="1126318"/>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5774" t="-92390" r="-76862" b="-96745"/>
              </a:stretch>
            </a:blipFill>
          </p:spPr>
          <p:txBody>
            <a:bodyPr/>
            <a:lstStyle/>
            <a:p>
              <a:endParaRPr lang="en-US" sz="1200"/>
            </a:p>
          </p:txBody>
        </p:sp>
      </p:grpSp>
      <p:grpSp>
        <p:nvGrpSpPr>
          <p:cNvPr id="13" name="Group 13"/>
          <p:cNvGrpSpPr/>
          <p:nvPr/>
        </p:nvGrpSpPr>
        <p:grpSpPr>
          <a:xfrm>
            <a:off x="1075397" y="4359739"/>
            <a:ext cx="1126323" cy="1126318"/>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55774" t="-130178" r="-19414" b="-32770"/>
              </a:stretch>
            </a:blipFill>
          </p:spPr>
          <p:txBody>
            <a:bodyPr/>
            <a:lstStyle/>
            <a:p>
              <a:endParaRPr lang="en-US" sz="1200"/>
            </a:p>
          </p:txBody>
        </p:sp>
      </p:grpSp>
      <p:grpSp>
        <p:nvGrpSpPr>
          <p:cNvPr id="15" name="Group 15"/>
          <p:cNvGrpSpPr/>
          <p:nvPr/>
        </p:nvGrpSpPr>
        <p:grpSpPr>
          <a:xfrm>
            <a:off x="6409930" y="4359739"/>
            <a:ext cx="1164411" cy="1164407"/>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2933" t="-118052" r="-9183" b="-40284"/>
              </a:stretch>
            </a:blipFill>
          </p:spPr>
          <p:txBody>
            <a:bodyPr/>
            <a:lstStyle/>
            <a:p>
              <a:endParaRPr lang="en-US" sz="1200"/>
            </a:p>
          </p:txBody>
        </p:sp>
      </p:grpSp>
      <p:grpSp>
        <p:nvGrpSpPr>
          <p:cNvPr id="17" name="Group 17"/>
          <p:cNvGrpSpPr/>
          <p:nvPr/>
        </p:nvGrpSpPr>
        <p:grpSpPr>
          <a:xfrm>
            <a:off x="6409930" y="2581061"/>
            <a:ext cx="1164411" cy="1164407"/>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3108" t="-22134" r="-75133" b="-160406"/>
              </a:stretch>
            </a:blipFill>
          </p:spPr>
          <p:txBody>
            <a:bodyPr/>
            <a:lstStyle/>
            <a:p>
              <a:endParaRPr lang="en-US" sz="1200"/>
            </a:p>
          </p:txBody>
        </p:sp>
      </p:grpSp>
      <p:sp>
        <p:nvSpPr>
          <p:cNvPr id="19" name="TextBox 19"/>
          <p:cNvSpPr txBox="1"/>
          <p:nvPr/>
        </p:nvSpPr>
        <p:spPr>
          <a:xfrm>
            <a:off x="2163179" y="2598785"/>
            <a:ext cx="3733402"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1</a:t>
            </a:r>
          </a:p>
        </p:txBody>
      </p:sp>
      <p:sp>
        <p:nvSpPr>
          <p:cNvPr id="20" name="TextBox 20"/>
          <p:cNvSpPr txBox="1"/>
          <p:nvPr/>
        </p:nvSpPr>
        <p:spPr>
          <a:xfrm>
            <a:off x="2163179" y="4463485"/>
            <a:ext cx="3733402"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2</a:t>
            </a:r>
          </a:p>
        </p:txBody>
      </p:sp>
      <p:sp>
        <p:nvSpPr>
          <p:cNvPr id="21" name="TextBox 21"/>
          <p:cNvSpPr txBox="1"/>
          <p:nvPr/>
        </p:nvSpPr>
        <p:spPr>
          <a:xfrm>
            <a:off x="7635609" y="2598785"/>
            <a:ext cx="3480994"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3</a:t>
            </a:r>
          </a:p>
        </p:txBody>
      </p:sp>
      <p:sp>
        <p:nvSpPr>
          <p:cNvPr id="22" name="TextBox 22"/>
          <p:cNvSpPr txBox="1"/>
          <p:nvPr/>
        </p:nvSpPr>
        <p:spPr>
          <a:xfrm>
            <a:off x="7635609" y="4463485"/>
            <a:ext cx="3480994"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4</a:t>
            </a:r>
          </a:p>
        </p:txBody>
      </p:sp>
      <p:sp>
        <p:nvSpPr>
          <p:cNvPr id="23" name="TextBox 23"/>
          <p:cNvSpPr txBox="1"/>
          <p:nvPr/>
        </p:nvSpPr>
        <p:spPr>
          <a:xfrm>
            <a:off x="2578924" y="4890131"/>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
        <p:nvSpPr>
          <p:cNvPr id="24" name="TextBox 24"/>
          <p:cNvSpPr txBox="1"/>
          <p:nvPr/>
        </p:nvSpPr>
        <p:spPr>
          <a:xfrm>
            <a:off x="7920199" y="3024351"/>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
        <p:nvSpPr>
          <p:cNvPr id="25" name="TextBox 25"/>
          <p:cNvSpPr txBox="1"/>
          <p:nvPr/>
        </p:nvSpPr>
        <p:spPr>
          <a:xfrm>
            <a:off x="7920199" y="4865625"/>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22896" y="1235277"/>
            <a:ext cx="5477083" cy="1989006"/>
          </a:xfrm>
          <a:prstGeom prst="rect">
            <a:avLst/>
          </a:prstGeom>
        </p:spPr>
        <p:txBody>
          <a:bodyPr lIns="0" tIns="0" rIns="0" bIns="0" rtlCol="0" anchor="t">
            <a:spAutoFit/>
          </a:bodyPr>
          <a:lstStyle/>
          <a:p>
            <a:pPr>
              <a:lnSpc>
                <a:spcPts val="8006"/>
              </a:lnSpc>
            </a:pPr>
            <a:r>
              <a:rPr lang="en-US" sz="5719">
                <a:solidFill>
                  <a:srgbClr val="261310"/>
                </a:solidFill>
                <a:latin typeface="Grand Cru S Bold"/>
              </a:rPr>
              <a:t>Analyzing</a:t>
            </a:r>
          </a:p>
          <a:p>
            <a:pPr>
              <a:lnSpc>
                <a:spcPts val="8006"/>
              </a:lnSpc>
              <a:spcBef>
                <a:spcPct val="0"/>
              </a:spcBef>
            </a:pPr>
            <a:r>
              <a:rPr lang="en-US" sz="5719">
                <a:solidFill>
                  <a:srgbClr val="261310"/>
                </a:solidFill>
                <a:latin typeface="Grand Cru S Bold"/>
              </a:rPr>
              <a:t>the results</a:t>
            </a:r>
          </a:p>
        </p:txBody>
      </p:sp>
      <p:sp>
        <p:nvSpPr>
          <p:cNvPr id="10" name="TextBox 10"/>
          <p:cNvSpPr txBox="1"/>
          <p:nvPr/>
        </p:nvSpPr>
        <p:spPr>
          <a:xfrm>
            <a:off x="1322896" y="3378200"/>
            <a:ext cx="4773104" cy="2308965"/>
          </a:xfrm>
          <a:prstGeom prst="rect">
            <a:avLst/>
          </a:prstGeom>
        </p:spPr>
        <p:txBody>
          <a:bodyPr lIns="0" tIns="0" rIns="0" bIns="0" rtlCol="0" anchor="t">
            <a:spAutoFit/>
          </a:bodyPr>
          <a:lstStyle/>
          <a:p>
            <a:pP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pic>
        <p:nvPicPr>
          <p:cNvPr id="11" name="Picture 11"/>
          <p:cNvPicPr>
            <a:picLocks noChangeAspect="1"/>
          </p:cNvPicPr>
          <p:nvPr/>
        </p:nvPicPr>
        <p:blipFill>
          <a:blip r:embed="rId2"/>
          <a:stretch>
            <a:fillRect/>
          </a:stretch>
        </p:blipFill>
        <p:spPr>
          <a:xfrm>
            <a:off x="6364731" y="1127943"/>
            <a:ext cx="5222963" cy="497628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929680" y="1150339"/>
            <a:ext cx="4570961" cy="951864"/>
          </a:xfrm>
          <a:prstGeom prst="rect">
            <a:avLst/>
          </a:prstGeom>
        </p:spPr>
        <p:txBody>
          <a:bodyPr lIns="0" tIns="0" rIns="0" bIns="0" rtlCol="0" anchor="t">
            <a:spAutoFit/>
          </a:bodyPr>
          <a:lstStyle/>
          <a:p>
            <a:pPr algn="ctr">
              <a:lnSpc>
                <a:spcPts val="7676"/>
              </a:lnSpc>
            </a:pPr>
            <a:r>
              <a:rPr lang="en-US" sz="6241">
                <a:solidFill>
                  <a:srgbClr val="261310"/>
                </a:solidFill>
                <a:latin typeface="Grand Cru S Bold"/>
              </a:rPr>
              <a:t>Data Analysis</a:t>
            </a:r>
          </a:p>
        </p:txBody>
      </p:sp>
      <p:pic>
        <p:nvPicPr>
          <p:cNvPr id="10" name="Picture 10"/>
          <p:cNvPicPr>
            <a:picLocks noChangeAspect="1"/>
          </p:cNvPicPr>
          <p:nvPr/>
        </p:nvPicPr>
        <p:blipFill>
          <a:blip r:embed="rId2"/>
          <a:stretch>
            <a:fillRect/>
          </a:stretch>
        </p:blipFill>
        <p:spPr>
          <a:xfrm>
            <a:off x="6341166" y="866254"/>
            <a:ext cx="1534229" cy="1534229"/>
          </a:xfrm>
          <a:prstGeom prst="rect">
            <a:avLst/>
          </a:prstGeom>
        </p:spPr>
      </p:pic>
      <p:pic>
        <p:nvPicPr>
          <p:cNvPr id="11" name="Picture 11"/>
          <p:cNvPicPr>
            <a:picLocks noChangeAspect="1"/>
          </p:cNvPicPr>
          <p:nvPr/>
        </p:nvPicPr>
        <p:blipFill>
          <a:blip r:embed="rId3"/>
          <a:stretch>
            <a:fillRect/>
          </a:stretch>
        </p:blipFill>
        <p:spPr>
          <a:xfrm>
            <a:off x="9035091" y="866254"/>
            <a:ext cx="1534229" cy="1534229"/>
          </a:xfrm>
          <a:prstGeom prst="rect">
            <a:avLst/>
          </a:prstGeom>
        </p:spPr>
      </p:pic>
      <p:sp>
        <p:nvSpPr>
          <p:cNvPr id="12" name="TextBox 12"/>
          <p:cNvSpPr txBox="1"/>
          <p:nvPr/>
        </p:nvSpPr>
        <p:spPr>
          <a:xfrm>
            <a:off x="5882162" y="2436838"/>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3" name="TextBox 13"/>
          <p:cNvSpPr txBox="1"/>
          <p:nvPr/>
        </p:nvSpPr>
        <p:spPr>
          <a:xfrm>
            <a:off x="8540685" y="2436838"/>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4" name="Freeform 14"/>
          <p:cNvSpPr/>
          <p:nvPr/>
        </p:nvSpPr>
        <p:spPr>
          <a:xfrm>
            <a:off x="1258648" y="3347085"/>
            <a:ext cx="3785314" cy="2443588"/>
          </a:xfrm>
          <a:custGeom>
            <a:avLst/>
            <a:gdLst/>
            <a:ahLst/>
            <a:cxnLst/>
            <a:rect l="l" t="t" r="r" b="b"/>
            <a:pathLst>
              <a:path w="5677971" h="3665382">
                <a:moveTo>
                  <a:pt x="0" y="0"/>
                </a:moveTo>
                <a:lnTo>
                  <a:pt x="5677971" y="0"/>
                </a:lnTo>
                <a:lnTo>
                  <a:pt x="5677971" y="3665382"/>
                </a:lnTo>
                <a:lnTo>
                  <a:pt x="0" y="3665382"/>
                </a:lnTo>
                <a:lnTo>
                  <a:pt x="0" y="0"/>
                </a:lnTo>
                <a:close/>
              </a:path>
            </a:pathLst>
          </a:custGeom>
          <a:blipFill>
            <a:blip r:embed="rId4"/>
            <a:stretch>
              <a:fillRect l="-6505" t="-19922" r="-6714" b="-22607"/>
            </a:stretch>
          </a:blipFill>
        </p:spPr>
        <p:txBody>
          <a:bodyPr/>
          <a:lstStyle/>
          <a:p>
            <a:endParaRPr lang="en-US" sz="1200"/>
          </a:p>
        </p:txBody>
      </p:sp>
      <p:pic>
        <p:nvPicPr>
          <p:cNvPr id="15" name="Picture 15"/>
          <p:cNvPicPr>
            <a:picLocks noChangeAspect="1"/>
          </p:cNvPicPr>
          <p:nvPr/>
        </p:nvPicPr>
        <p:blipFill>
          <a:blip r:embed="rId5"/>
          <a:stretch>
            <a:fillRect/>
          </a:stretch>
        </p:blipFill>
        <p:spPr>
          <a:xfrm>
            <a:off x="6341166" y="3510492"/>
            <a:ext cx="1534229" cy="1534229"/>
          </a:xfrm>
          <a:prstGeom prst="rect">
            <a:avLst/>
          </a:prstGeom>
        </p:spPr>
      </p:pic>
      <p:pic>
        <p:nvPicPr>
          <p:cNvPr id="16" name="Picture 16"/>
          <p:cNvPicPr>
            <a:picLocks noChangeAspect="1"/>
          </p:cNvPicPr>
          <p:nvPr/>
        </p:nvPicPr>
        <p:blipFill>
          <a:blip r:embed="rId6"/>
          <a:stretch>
            <a:fillRect/>
          </a:stretch>
        </p:blipFill>
        <p:spPr>
          <a:xfrm>
            <a:off x="9035091" y="3510492"/>
            <a:ext cx="1534229" cy="1534229"/>
          </a:xfrm>
          <a:prstGeom prst="rect">
            <a:avLst/>
          </a:prstGeom>
        </p:spPr>
      </p:pic>
      <p:sp>
        <p:nvSpPr>
          <p:cNvPr id="17" name="TextBox 17"/>
          <p:cNvSpPr txBox="1"/>
          <p:nvPr/>
        </p:nvSpPr>
        <p:spPr>
          <a:xfrm>
            <a:off x="5882162" y="5081076"/>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8" name="TextBox 18"/>
          <p:cNvSpPr txBox="1"/>
          <p:nvPr/>
        </p:nvSpPr>
        <p:spPr>
          <a:xfrm>
            <a:off x="8540685" y="5081076"/>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128079" y="1484548"/>
            <a:ext cx="7882939" cy="1108317"/>
          </a:xfrm>
          <a:prstGeom prst="rect">
            <a:avLst/>
          </a:prstGeom>
        </p:spPr>
        <p:txBody>
          <a:bodyPr lIns="0" tIns="0" rIns="0" bIns="0" rtlCol="0" anchor="t">
            <a:spAutoFit/>
          </a:bodyPr>
          <a:lstStyle/>
          <a:p>
            <a:pPr>
              <a:lnSpc>
                <a:spcPts val="9240"/>
              </a:lnSpc>
              <a:spcBef>
                <a:spcPct val="0"/>
              </a:spcBef>
            </a:pPr>
            <a:r>
              <a:rPr lang="en-US" sz="6600">
                <a:solidFill>
                  <a:srgbClr val="261310"/>
                </a:solidFill>
                <a:latin typeface="Grand Cru S Bold"/>
              </a:rPr>
              <a:t>Conclusions</a:t>
            </a:r>
          </a:p>
        </p:txBody>
      </p:sp>
      <p:grpSp>
        <p:nvGrpSpPr>
          <p:cNvPr id="10" name="Group 10"/>
          <p:cNvGrpSpPr/>
          <p:nvPr/>
        </p:nvGrpSpPr>
        <p:grpSpPr>
          <a:xfrm>
            <a:off x="1218149" y="3218037"/>
            <a:ext cx="685560" cy="68556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3" name="TextBox 13"/>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5" name="Group 15"/>
          <p:cNvGrpSpPr/>
          <p:nvPr/>
        </p:nvGrpSpPr>
        <p:grpSpPr>
          <a:xfrm>
            <a:off x="4579683" y="3218037"/>
            <a:ext cx="685560" cy="68556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8" name="TextBox 18"/>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9" name="TextBox 19"/>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0" name="TextBox 20"/>
          <p:cNvSpPr txBox="1"/>
          <p:nvPr/>
        </p:nvSpPr>
        <p:spPr>
          <a:xfrm>
            <a:off x="1218149" y="4085846"/>
            <a:ext cx="2936635"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sp>
        <p:nvSpPr>
          <p:cNvPr id="21" name="TextBox 21"/>
          <p:cNvSpPr txBox="1"/>
          <p:nvPr/>
        </p:nvSpPr>
        <p:spPr>
          <a:xfrm>
            <a:off x="4631035" y="4085846"/>
            <a:ext cx="2958683"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grpSp>
        <p:nvGrpSpPr>
          <p:cNvPr id="22" name="Group 22"/>
          <p:cNvGrpSpPr/>
          <p:nvPr/>
        </p:nvGrpSpPr>
        <p:grpSpPr>
          <a:xfrm>
            <a:off x="7978192" y="3218037"/>
            <a:ext cx="685560" cy="68556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25" name="TextBox 25"/>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6" name="TextBox 26"/>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03</a:t>
              </a:r>
            </a:p>
          </p:txBody>
        </p:sp>
      </p:grpSp>
      <p:sp>
        <p:nvSpPr>
          <p:cNvPr id="27" name="TextBox 27"/>
          <p:cNvSpPr txBox="1"/>
          <p:nvPr/>
        </p:nvSpPr>
        <p:spPr>
          <a:xfrm>
            <a:off x="8015168" y="4085846"/>
            <a:ext cx="2958683"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sp>
        <p:nvSpPr>
          <p:cNvPr id="28" name="Freeform 28"/>
          <p:cNvSpPr/>
          <p:nvPr/>
        </p:nvSpPr>
        <p:spPr>
          <a:xfrm rot="-8378249">
            <a:off x="7573390" y="1415187"/>
            <a:ext cx="3593197" cy="1768419"/>
          </a:xfrm>
          <a:custGeom>
            <a:avLst/>
            <a:gdLst/>
            <a:ahLst/>
            <a:cxnLst/>
            <a:rect l="l" t="t" r="r" b="b"/>
            <a:pathLst>
              <a:path w="5389795" h="2652629">
                <a:moveTo>
                  <a:pt x="0" y="0"/>
                </a:moveTo>
                <a:lnTo>
                  <a:pt x="5389795" y="0"/>
                </a:lnTo>
                <a:lnTo>
                  <a:pt x="5389795" y="2652629"/>
                </a:lnTo>
                <a:lnTo>
                  <a:pt x="0" y="2652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Freeform 9"/>
          <p:cNvSpPr/>
          <p:nvPr/>
        </p:nvSpPr>
        <p:spPr>
          <a:xfrm>
            <a:off x="8980963" y="1239202"/>
            <a:ext cx="2327150" cy="2734960"/>
          </a:xfrm>
          <a:custGeom>
            <a:avLst/>
            <a:gdLst/>
            <a:ahLst/>
            <a:cxnLst/>
            <a:rect l="l" t="t" r="r" b="b"/>
            <a:pathLst>
              <a:path w="3490725" h="4102440">
                <a:moveTo>
                  <a:pt x="0" y="0"/>
                </a:moveTo>
                <a:lnTo>
                  <a:pt x="3490725" y="0"/>
                </a:lnTo>
                <a:lnTo>
                  <a:pt x="3490725" y="4102440"/>
                </a:lnTo>
                <a:lnTo>
                  <a:pt x="0" y="4102440"/>
                </a:lnTo>
                <a:lnTo>
                  <a:pt x="0" y="0"/>
                </a:lnTo>
                <a:close/>
              </a:path>
            </a:pathLst>
          </a:custGeom>
          <a:blipFill>
            <a:blip r:embed="rId2"/>
            <a:stretch>
              <a:fillRect l="-13034" t="-4432" r="-16589" b="-5864"/>
            </a:stretch>
          </a:blipFill>
        </p:spPr>
        <p:txBody>
          <a:bodyPr/>
          <a:lstStyle/>
          <a:p>
            <a:endParaRPr lang="en-US" sz="1200"/>
          </a:p>
        </p:txBody>
      </p:sp>
      <p:sp>
        <p:nvSpPr>
          <p:cNvPr id="10" name="Freeform 10"/>
          <p:cNvSpPr/>
          <p:nvPr/>
        </p:nvSpPr>
        <p:spPr>
          <a:xfrm rot="-3878630">
            <a:off x="2894884" y="980822"/>
            <a:ext cx="1356361" cy="1111750"/>
          </a:xfrm>
          <a:custGeom>
            <a:avLst/>
            <a:gdLst/>
            <a:ahLst/>
            <a:cxnLst/>
            <a:rect l="l" t="t" r="r" b="b"/>
            <a:pathLst>
              <a:path w="2034541" h="1667625">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a:off x="8479452" y="4311384"/>
            <a:ext cx="2828661" cy="1787989"/>
          </a:xfrm>
          <a:custGeom>
            <a:avLst/>
            <a:gdLst/>
            <a:ahLst/>
            <a:cxnLst/>
            <a:rect l="l" t="t" r="r" b="b"/>
            <a:pathLst>
              <a:path w="4242992" h="2681983">
                <a:moveTo>
                  <a:pt x="0" y="0"/>
                </a:moveTo>
                <a:lnTo>
                  <a:pt x="4242991" y="0"/>
                </a:lnTo>
                <a:lnTo>
                  <a:pt x="4242991" y="2681983"/>
                </a:lnTo>
                <a:lnTo>
                  <a:pt x="0" y="2681983"/>
                </a:lnTo>
                <a:lnTo>
                  <a:pt x="0" y="0"/>
                </a:lnTo>
                <a:close/>
              </a:path>
            </a:pathLst>
          </a:custGeom>
          <a:blipFill>
            <a:blip r:embed="rId5"/>
            <a:stretch>
              <a:fillRect l="-7004" t="-21252" r="-5503" b="-23396"/>
            </a:stretch>
          </a:blipFill>
        </p:spPr>
        <p:txBody>
          <a:bodyPr/>
          <a:lstStyle/>
          <a:p>
            <a:endParaRPr lang="en-US" sz="1200"/>
          </a:p>
        </p:txBody>
      </p:sp>
      <p:sp>
        <p:nvSpPr>
          <p:cNvPr id="12" name="TextBox 12"/>
          <p:cNvSpPr txBox="1"/>
          <p:nvPr/>
        </p:nvSpPr>
        <p:spPr>
          <a:xfrm>
            <a:off x="3412058" y="2079145"/>
            <a:ext cx="5583001" cy="2405338"/>
          </a:xfrm>
          <a:prstGeom prst="rect">
            <a:avLst/>
          </a:prstGeom>
        </p:spPr>
        <p:txBody>
          <a:bodyPr lIns="0" tIns="0" rIns="0" bIns="0" rtlCol="0" anchor="t">
            <a:spAutoFit/>
          </a:bodyPr>
          <a:lstStyle/>
          <a:p>
            <a:pPr algn="ctr">
              <a:lnSpc>
                <a:spcPts val="9306"/>
              </a:lnSpc>
            </a:pPr>
            <a:r>
              <a:rPr lang="en-US" sz="9400">
                <a:solidFill>
                  <a:srgbClr val="261310"/>
                </a:solidFill>
                <a:latin typeface="Grand Cru S Bold"/>
              </a:rPr>
              <a:t>Thank</a:t>
            </a:r>
          </a:p>
          <a:p>
            <a:pPr algn="ctr">
              <a:lnSpc>
                <a:spcPts val="9306"/>
              </a:lnSpc>
            </a:pPr>
            <a:r>
              <a:rPr lang="en-US" sz="9400">
                <a:solidFill>
                  <a:srgbClr val="261310"/>
                </a:solidFill>
                <a:latin typeface="Grand Cru S Bold"/>
              </a:rPr>
              <a:t>you!</a:t>
            </a:r>
          </a:p>
        </p:txBody>
      </p:sp>
      <p:sp>
        <p:nvSpPr>
          <p:cNvPr id="13" name="Freeform 13"/>
          <p:cNvSpPr/>
          <p:nvPr/>
        </p:nvSpPr>
        <p:spPr>
          <a:xfrm>
            <a:off x="987921" y="1239202"/>
            <a:ext cx="2335236" cy="4544646"/>
          </a:xfrm>
          <a:custGeom>
            <a:avLst/>
            <a:gdLst/>
            <a:ahLst/>
            <a:cxnLst/>
            <a:rect l="l" t="t" r="r" b="b"/>
            <a:pathLst>
              <a:path w="3502854" h="6816969">
                <a:moveTo>
                  <a:pt x="0" y="0"/>
                </a:moveTo>
                <a:lnTo>
                  <a:pt x="3502854" y="0"/>
                </a:lnTo>
                <a:lnTo>
                  <a:pt x="3502854"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Freeform 14"/>
          <p:cNvSpPr/>
          <p:nvPr/>
        </p:nvSpPr>
        <p:spPr>
          <a:xfrm rot="-9025787">
            <a:off x="6797325" y="973455"/>
            <a:ext cx="1981958" cy="975436"/>
          </a:xfrm>
          <a:custGeom>
            <a:avLst/>
            <a:gdLst/>
            <a:ahLst/>
            <a:cxnLst/>
            <a:rect l="l" t="t" r="r" b="b"/>
            <a:pathLst>
              <a:path w="2972937" h="1463154">
                <a:moveTo>
                  <a:pt x="0" y="0"/>
                </a:moveTo>
                <a:lnTo>
                  <a:pt x="2972937" y="0"/>
                </a:lnTo>
                <a:lnTo>
                  <a:pt x="2972937" y="1463153"/>
                </a:lnTo>
                <a:lnTo>
                  <a:pt x="0" y="1463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TextBox 15"/>
          <p:cNvSpPr txBox="1"/>
          <p:nvPr/>
        </p:nvSpPr>
        <p:spPr>
          <a:xfrm>
            <a:off x="3634782" y="4619780"/>
            <a:ext cx="5137553" cy="337015"/>
          </a:xfrm>
          <a:prstGeom prst="rect">
            <a:avLst/>
          </a:prstGeom>
        </p:spPr>
        <p:txBody>
          <a:bodyPr lIns="0" tIns="0" rIns="0" bIns="0" rtlCol="0" anchor="t">
            <a:spAutoFit/>
          </a:bodyPr>
          <a:lstStyle/>
          <a:p>
            <a:pPr algn="ctr">
              <a:lnSpc>
                <a:spcPts val="2800"/>
              </a:lnSpc>
              <a:spcBef>
                <a:spcPct val="0"/>
              </a:spcBef>
            </a:pPr>
            <a:r>
              <a:rPr lang="en-US" sz="2000">
                <a:solidFill>
                  <a:srgbClr val="261310"/>
                </a:solidFill>
                <a:latin typeface="Glacial Indifference Bold"/>
              </a:rPr>
              <a:t>Do you have any questions?</a:t>
            </a:r>
          </a:p>
        </p:txBody>
      </p:sp>
      <p:sp>
        <p:nvSpPr>
          <p:cNvPr id="16" name="TextBox 16"/>
          <p:cNvSpPr txBox="1"/>
          <p:nvPr/>
        </p:nvSpPr>
        <p:spPr>
          <a:xfrm>
            <a:off x="4365815" y="5173628"/>
            <a:ext cx="3675487" cy="276679"/>
          </a:xfrm>
          <a:prstGeom prst="rect">
            <a:avLst/>
          </a:prstGeom>
        </p:spPr>
        <p:txBody>
          <a:bodyPr lIns="0" tIns="0" rIns="0" bIns="0" rtlCol="0" anchor="t">
            <a:spAutoFit/>
          </a:bodyPr>
          <a:lstStyle/>
          <a:p>
            <a:pPr algn="ctr">
              <a:lnSpc>
                <a:spcPts val="2295"/>
              </a:lnSpc>
              <a:spcBef>
                <a:spcPct val="0"/>
              </a:spcBef>
            </a:pPr>
            <a:r>
              <a:rPr lang="en-US" sz="1639">
                <a:solidFill>
                  <a:srgbClr val="FFFCF3"/>
                </a:solidFill>
                <a:latin typeface="Glacial Indifference Bold"/>
              </a:rPr>
              <a:t>www.reallygreatsite.com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9893" y="1967195"/>
            <a:ext cx="2777183" cy="1792795"/>
          </a:xfrm>
          <a:custGeom>
            <a:avLst/>
            <a:gdLst/>
            <a:ahLst/>
            <a:cxnLst/>
            <a:rect l="l" t="t" r="r" b="b"/>
            <a:pathLst>
              <a:path w="4165775" h="2689192">
                <a:moveTo>
                  <a:pt x="0" y="0"/>
                </a:moveTo>
                <a:lnTo>
                  <a:pt x="4165775" y="0"/>
                </a:lnTo>
                <a:lnTo>
                  <a:pt x="4165775" y="2689192"/>
                </a:lnTo>
                <a:lnTo>
                  <a:pt x="0" y="2689192"/>
                </a:lnTo>
                <a:lnTo>
                  <a:pt x="0" y="0"/>
                </a:lnTo>
                <a:close/>
              </a:path>
            </a:pathLst>
          </a:custGeom>
          <a:blipFill>
            <a:blip r:embed="rId2"/>
            <a:stretch>
              <a:fillRect l="-6505" t="-19922" r="-6714" b="-22607"/>
            </a:stretch>
          </a:blipFill>
        </p:spPr>
        <p:txBody>
          <a:bodyPr/>
          <a:lstStyle/>
          <a:p>
            <a:endParaRPr lang="en-US" sz="1200"/>
          </a:p>
        </p:txBody>
      </p:sp>
      <p:sp>
        <p:nvSpPr>
          <p:cNvPr id="3" name="Freeform 3"/>
          <p:cNvSpPr/>
          <p:nvPr/>
        </p:nvSpPr>
        <p:spPr>
          <a:xfrm>
            <a:off x="2367076" y="3935687"/>
            <a:ext cx="1735330" cy="2116045"/>
          </a:xfrm>
          <a:custGeom>
            <a:avLst/>
            <a:gdLst/>
            <a:ahLst/>
            <a:cxnLst/>
            <a:rect l="l" t="t" r="r" b="b"/>
            <a:pathLst>
              <a:path w="2602995" h="3174068">
                <a:moveTo>
                  <a:pt x="0" y="0"/>
                </a:moveTo>
                <a:lnTo>
                  <a:pt x="2602995" y="0"/>
                </a:lnTo>
                <a:lnTo>
                  <a:pt x="2602995" y="3174069"/>
                </a:lnTo>
                <a:lnTo>
                  <a:pt x="0" y="31740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a:off x="685800" y="4774090"/>
            <a:ext cx="1553823" cy="1277643"/>
          </a:xfrm>
          <a:custGeom>
            <a:avLst/>
            <a:gdLst/>
            <a:ahLst/>
            <a:cxnLst/>
            <a:rect l="l" t="t" r="r" b="b"/>
            <a:pathLst>
              <a:path w="2330734" h="1916465">
                <a:moveTo>
                  <a:pt x="0" y="0"/>
                </a:moveTo>
                <a:lnTo>
                  <a:pt x="2330734" y="0"/>
                </a:lnTo>
                <a:lnTo>
                  <a:pt x="2330734" y="1916465"/>
                </a:lnTo>
                <a:lnTo>
                  <a:pt x="0" y="19164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5" name="Freeform 5"/>
          <p:cNvSpPr/>
          <p:nvPr/>
        </p:nvSpPr>
        <p:spPr>
          <a:xfrm>
            <a:off x="685800" y="1564984"/>
            <a:ext cx="2123592" cy="2370703"/>
          </a:xfrm>
          <a:custGeom>
            <a:avLst/>
            <a:gdLst/>
            <a:ahLst/>
            <a:cxnLst/>
            <a:rect l="l" t="t" r="r" b="b"/>
            <a:pathLst>
              <a:path w="3185388" h="3556055">
                <a:moveTo>
                  <a:pt x="0" y="0"/>
                </a:moveTo>
                <a:lnTo>
                  <a:pt x="3185388" y="0"/>
                </a:lnTo>
                <a:lnTo>
                  <a:pt x="3185388" y="3556055"/>
                </a:lnTo>
                <a:lnTo>
                  <a:pt x="0" y="3556055"/>
                </a:lnTo>
                <a:lnTo>
                  <a:pt x="0" y="0"/>
                </a:lnTo>
                <a:close/>
              </a:path>
            </a:pathLst>
          </a:custGeom>
          <a:blipFill>
            <a:blip r:embed="rId7"/>
            <a:stretch>
              <a:fillRect l="-11357" t="-3166" r="-8970" b="-4619"/>
            </a:stretch>
          </a:blipFill>
        </p:spPr>
        <p:txBody>
          <a:bodyPr/>
          <a:lstStyle/>
          <a:p>
            <a:endParaRPr lang="en-US" sz="1200"/>
          </a:p>
        </p:txBody>
      </p:sp>
      <p:sp>
        <p:nvSpPr>
          <p:cNvPr id="6" name="Freeform 6"/>
          <p:cNvSpPr/>
          <p:nvPr/>
        </p:nvSpPr>
        <p:spPr>
          <a:xfrm>
            <a:off x="5777075" y="1997828"/>
            <a:ext cx="1928076" cy="2239305"/>
          </a:xfrm>
          <a:custGeom>
            <a:avLst/>
            <a:gdLst/>
            <a:ahLst/>
            <a:cxnLst/>
            <a:rect l="l" t="t" r="r" b="b"/>
            <a:pathLst>
              <a:path w="2892114" h="3358958">
                <a:moveTo>
                  <a:pt x="0" y="0"/>
                </a:moveTo>
                <a:lnTo>
                  <a:pt x="2892114" y="0"/>
                </a:lnTo>
                <a:lnTo>
                  <a:pt x="2892114" y="3358958"/>
                </a:lnTo>
                <a:lnTo>
                  <a:pt x="0" y="33589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7" name="Freeform 7"/>
          <p:cNvSpPr/>
          <p:nvPr/>
        </p:nvSpPr>
        <p:spPr>
          <a:xfrm>
            <a:off x="8270839" y="1967196"/>
            <a:ext cx="1423867" cy="1277643"/>
          </a:xfrm>
          <a:custGeom>
            <a:avLst/>
            <a:gdLst/>
            <a:ahLst/>
            <a:cxnLst/>
            <a:rect l="l" t="t" r="r" b="b"/>
            <a:pathLst>
              <a:path w="2135800" h="1916465">
                <a:moveTo>
                  <a:pt x="0" y="0"/>
                </a:moveTo>
                <a:lnTo>
                  <a:pt x="2135800" y="0"/>
                </a:lnTo>
                <a:lnTo>
                  <a:pt x="2135800" y="1916465"/>
                </a:lnTo>
                <a:lnTo>
                  <a:pt x="0" y="19164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8" name="Freeform 8"/>
          <p:cNvSpPr/>
          <p:nvPr/>
        </p:nvSpPr>
        <p:spPr>
          <a:xfrm>
            <a:off x="6001712" y="5185710"/>
            <a:ext cx="3834933" cy="787566"/>
          </a:xfrm>
          <a:custGeom>
            <a:avLst/>
            <a:gdLst/>
            <a:ahLst/>
            <a:cxnLst/>
            <a:rect l="l" t="t" r="r" b="b"/>
            <a:pathLst>
              <a:path w="5752399" h="1181349">
                <a:moveTo>
                  <a:pt x="0" y="0"/>
                </a:moveTo>
                <a:lnTo>
                  <a:pt x="5752398" y="0"/>
                </a:lnTo>
                <a:lnTo>
                  <a:pt x="5752398" y="1181349"/>
                </a:lnTo>
                <a:lnTo>
                  <a:pt x="0" y="11813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9" name="Freeform 9"/>
          <p:cNvSpPr/>
          <p:nvPr/>
        </p:nvSpPr>
        <p:spPr>
          <a:xfrm rot="-10538916">
            <a:off x="7741465" y="3791283"/>
            <a:ext cx="2271366" cy="1117870"/>
          </a:xfrm>
          <a:custGeom>
            <a:avLst/>
            <a:gdLst/>
            <a:ahLst/>
            <a:cxnLst/>
            <a:rect l="l" t="t" r="r" b="b"/>
            <a:pathLst>
              <a:path w="3407049" h="1676805">
                <a:moveTo>
                  <a:pt x="0" y="0"/>
                </a:moveTo>
                <a:lnTo>
                  <a:pt x="3407049" y="0"/>
                </a:lnTo>
                <a:lnTo>
                  <a:pt x="3407049" y="1676806"/>
                </a:lnTo>
                <a:lnTo>
                  <a:pt x="0" y="1676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10" name="Freeform 10"/>
          <p:cNvSpPr/>
          <p:nvPr/>
        </p:nvSpPr>
        <p:spPr>
          <a:xfrm>
            <a:off x="10113503" y="3117480"/>
            <a:ext cx="1497217" cy="2913762"/>
          </a:xfrm>
          <a:custGeom>
            <a:avLst/>
            <a:gdLst/>
            <a:ahLst/>
            <a:cxnLst/>
            <a:rect l="l" t="t" r="r" b="b"/>
            <a:pathLst>
              <a:path w="2245826" h="4370643">
                <a:moveTo>
                  <a:pt x="0" y="0"/>
                </a:moveTo>
                <a:lnTo>
                  <a:pt x="2245826" y="0"/>
                </a:lnTo>
                <a:lnTo>
                  <a:pt x="2245826" y="4370643"/>
                </a:lnTo>
                <a:lnTo>
                  <a:pt x="0" y="437064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sz="1200"/>
          </a:p>
        </p:txBody>
      </p:sp>
      <p:sp>
        <p:nvSpPr>
          <p:cNvPr id="11" name="Freeform 11"/>
          <p:cNvSpPr/>
          <p:nvPr/>
        </p:nvSpPr>
        <p:spPr>
          <a:xfrm>
            <a:off x="10051965" y="1722334"/>
            <a:ext cx="1558755" cy="1277643"/>
          </a:xfrm>
          <a:custGeom>
            <a:avLst/>
            <a:gdLst/>
            <a:ahLst/>
            <a:cxnLst/>
            <a:rect l="l" t="t" r="r" b="b"/>
            <a:pathLst>
              <a:path w="2338132" h="1916465">
                <a:moveTo>
                  <a:pt x="0" y="0"/>
                </a:moveTo>
                <a:lnTo>
                  <a:pt x="2338132" y="0"/>
                </a:lnTo>
                <a:lnTo>
                  <a:pt x="2338132" y="1916465"/>
                </a:lnTo>
                <a:lnTo>
                  <a:pt x="0" y="191646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sz="1200"/>
          </a:p>
        </p:txBody>
      </p:sp>
      <p:sp>
        <p:nvSpPr>
          <p:cNvPr id="12" name="Freeform 12"/>
          <p:cNvSpPr/>
          <p:nvPr/>
        </p:nvSpPr>
        <p:spPr>
          <a:xfrm>
            <a:off x="4292906" y="3935687"/>
            <a:ext cx="1484169" cy="2236513"/>
          </a:xfrm>
          <a:custGeom>
            <a:avLst/>
            <a:gdLst/>
            <a:ahLst/>
            <a:cxnLst/>
            <a:rect l="l" t="t" r="r" b="b"/>
            <a:pathLst>
              <a:path w="2226254" h="3354770">
                <a:moveTo>
                  <a:pt x="0" y="0"/>
                </a:moveTo>
                <a:lnTo>
                  <a:pt x="2226254" y="0"/>
                </a:lnTo>
                <a:lnTo>
                  <a:pt x="2226254" y="3354770"/>
                </a:lnTo>
                <a:lnTo>
                  <a:pt x="0" y="335477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sz="1200"/>
          </a:p>
        </p:txBody>
      </p:sp>
      <p:sp>
        <p:nvSpPr>
          <p:cNvPr id="13" name="TextBox 13"/>
          <p:cNvSpPr txBox="1"/>
          <p:nvPr/>
        </p:nvSpPr>
        <p:spPr>
          <a:xfrm>
            <a:off x="1493498" y="883247"/>
            <a:ext cx="9205005" cy="664349"/>
          </a:xfrm>
          <a:prstGeom prst="rect">
            <a:avLst/>
          </a:prstGeom>
        </p:spPr>
        <p:txBody>
          <a:bodyPr lIns="0" tIns="0" rIns="0" bIns="0" rtlCol="0" anchor="t">
            <a:spAutoFit/>
          </a:bodyPr>
          <a:lstStyle/>
          <a:p>
            <a:pPr algn="ctr">
              <a:lnSpc>
                <a:spcPts val="5082"/>
              </a:lnSpc>
            </a:pPr>
            <a:r>
              <a:rPr lang="en-US" sz="5134">
                <a:solidFill>
                  <a:srgbClr val="261310"/>
                </a:solidFill>
                <a:latin typeface="Grand Cru S Bold"/>
              </a:rPr>
              <a:t>Resource 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5" y="-7590779"/>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32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a:p>
          </p:txBody>
        </p:sp>
      </p:grpSp>
      <p:sp>
        <p:nvSpPr>
          <p:cNvPr id="160" name="TextBox 159">
            <a:extLst>
              <a:ext uri="{FF2B5EF4-FFF2-40B4-BE49-F238E27FC236}">
                <a16:creationId xmlns:a16="http://schemas.microsoft.com/office/drawing/2014/main" id="{3053342D-F28A-7342-B876-7132152AA42C}"/>
              </a:ext>
            </a:extLst>
          </p:cNvPr>
          <p:cNvSpPr txBox="1"/>
          <p:nvPr/>
        </p:nvSpPr>
        <p:spPr>
          <a:xfrm>
            <a:off x="198080" y="-2859072"/>
            <a:ext cx="6441707"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Risk Assessment </a:t>
            </a:r>
          </a:p>
        </p:txBody>
      </p:sp>
      <p:sp>
        <p:nvSpPr>
          <p:cNvPr id="161" name="TextBox 160">
            <a:extLst>
              <a:ext uri="{FF2B5EF4-FFF2-40B4-BE49-F238E27FC236}">
                <a16:creationId xmlns:a16="http://schemas.microsoft.com/office/drawing/2014/main" id="{5AFC9DD8-9874-A69E-0F9A-EFD44B297468}"/>
              </a:ext>
            </a:extLst>
          </p:cNvPr>
          <p:cNvSpPr txBox="1"/>
          <p:nvPr/>
        </p:nvSpPr>
        <p:spPr>
          <a:xfrm>
            <a:off x="136607" y="-5339267"/>
            <a:ext cx="7366230"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Predictive Modelling</a:t>
            </a:r>
          </a:p>
        </p:txBody>
      </p:sp>
      <p:sp>
        <p:nvSpPr>
          <p:cNvPr id="162" name="TextBox 161">
            <a:extLst>
              <a:ext uri="{FF2B5EF4-FFF2-40B4-BE49-F238E27FC236}">
                <a16:creationId xmlns:a16="http://schemas.microsoft.com/office/drawing/2014/main" id="{2AE783B6-6DE3-991F-711A-42890FE9A4BB}"/>
              </a:ext>
            </a:extLst>
          </p:cNvPr>
          <p:cNvSpPr txBox="1"/>
          <p:nvPr/>
        </p:nvSpPr>
        <p:spPr>
          <a:xfrm>
            <a:off x="1432144" y="-4443211"/>
            <a:ext cx="5799734" cy="1015663"/>
          </a:xfrm>
          <a:prstGeom prst="rect">
            <a:avLst/>
          </a:prstGeom>
          <a:noFill/>
        </p:spPr>
        <p:txBody>
          <a:bodyPr wrap="square" rtlCol="0">
            <a:spAutoFit/>
          </a:bodyPr>
          <a:lstStyle/>
          <a:p>
            <a:r>
              <a:rPr lang="en-US" sz="6000" b="1" dirty="0">
                <a:solidFill>
                  <a:schemeClr val="bg1"/>
                </a:solidFill>
                <a:latin typeface="Times" pitchFamily="2" charset="0"/>
                <a:ea typeface="Krungthep" panose="02000400000000000000" pitchFamily="2" charset="-34"/>
                <a:cs typeface="Times New Roman" panose="02020603050405020304" pitchFamily="18" charset="0"/>
              </a:rPr>
              <a:t>Cardiovascular</a:t>
            </a:r>
          </a:p>
        </p:txBody>
      </p:sp>
      <p:sp>
        <p:nvSpPr>
          <p:cNvPr id="163" name="TextBox 162">
            <a:extLst>
              <a:ext uri="{FF2B5EF4-FFF2-40B4-BE49-F238E27FC236}">
                <a16:creationId xmlns:a16="http://schemas.microsoft.com/office/drawing/2014/main" id="{19E4F570-87CF-905A-C5DF-46F2F4AC9BE2}"/>
              </a:ext>
            </a:extLst>
          </p:cNvPr>
          <p:cNvSpPr txBox="1"/>
          <p:nvPr/>
        </p:nvSpPr>
        <p:spPr>
          <a:xfrm>
            <a:off x="1529120" y="-3664098"/>
            <a:ext cx="2888567" cy="1015663"/>
          </a:xfrm>
          <a:prstGeom prst="rect">
            <a:avLst/>
          </a:prstGeom>
          <a:noFill/>
        </p:spPr>
        <p:txBody>
          <a:bodyPr wrap="square" rtlCol="0">
            <a:spAutoFit/>
          </a:bodyPr>
          <a:lstStyle/>
          <a:p>
            <a:r>
              <a:rPr lang="en-US" sz="6000" b="1" dirty="0">
                <a:solidFill>
                  <a:schemeClr val="bg1"/>
                </a:solidFill>
                <a:latin typeface="Times" pitchFamily="2" charset="0"/>
                <a:ea typeface="Krungthep" panose="02000400000000000000" pitchFamily="2" charset="-34"/>
                <a:cs typeface="Times New Roman" panose="02020603050405020304" pitchFamily="18" charset="0"/>
              </a:rPr>
              <a:t>Disease</a:t>
            </a:r>
          </a:p>
        </p:txBody>
      </p:sp>
      <p:sp>
        <p:nvSpPr>
          <p:cNvPr id="164" name="Hexagon 163">
            <a:extLst>
              <a:ext uri="{FF2B5EF4-FFF2-40B4-BE49-F238E27FC236}">
                <a16:creationId xmlns:a16="http://schemas.microsoft.com/office/drawing/2014/main" id="{042B6F9E-62E2-8002-A48B-1978F4F261C2}"/>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5" name="Rectangle 164">
            <a:extLst>
              <a:ext uri="{FF2B5EF4-FFF2-40B4-BE49-F238E27FC236}">
                <a16:creationId xmlns:a16="http://schemas.microsoft.com/office/drawing/2014/main" id="{600CE0D7-578D-A5D0-388B-137BD379CE2F}"/>
              </a:ext>
            </a:extLst>
          </p:cNvPr>
          <p:cNvSpPr/>
          <p:nvPr/>
        </p:nvSpPr>
        <p:spPr>
          <a:xfrm rot="16200000">
            <a:off x="240993" y="-3994230"/>
            <a:ext cx="1520526"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Avenir Next" panose="020B0503020202020204" pitchFamily="34" charset="0"/>
            </a:endParaRPr>
          </a:p>
        </p:txBody>
      </p:sp>
      <p:sp>
        <p:nvSpPr>
          <p:cNvPr id="166" name="TextBox 165">
            <a:extLst>
              <a:ext uri="{FF2B5EF4-FFF2-40B4-BE49-F238E27FC236}">
                <a16:creationId xmlns:a16="http://schemas.microsoft.com/office/drawing/2014/main" id="{B67B9255-890A-0C9E-3FD8-4C6931693E3C}"/>
              </a:ext>
            </a:extLst>
          </p:cNvPr>
          <p:cNvSpPr txBox="1"/>
          <p:nvPr/>
        </p:nvSpPr>
        <p:spPr>
          <a:xfrm rot="16200000">
            <a:off x="331825" y="-3944292"/>
            <a:ext cx="1464532" cy="861774"/>
          </a:xfrm>
          <a:prstGeom prst="rect">
            <a:avLst/>
          </a:prstGeom>
          <a:noFill/>
        </p:spPr>
        <p:txBody>
          <a:bodyPr wrap="square" rtlCol="0">
            <a:spAutoFit/>
          </a:bodyPr>
          <a:lstStyle/>
          <a:p>
            <a:r>
              <a:rPr lang="en-US" sz="5000" b="1" spc="-150" dirty="0">
                <a:latin typeface="Avenir Next" panose="020B0503020202020204" pitchFamily="34" charset="0"/>
                <a:ea typeface="Krungthep" panose="02000400000000000000" pitchFamily="2" charset="-34"/>
                <a:cs typeface="Times New Roman" panose="02020603050405020304" pitchFamily="18" charset="0"/>
              </a:rPr>
              <a:t>FOR</a:t>
            </a:r>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369192" y="219600"/>
            <a:ext cx="3924300" cy="5969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092022" y="1590607"/>
            <a:ext cx="2613705" cy="3979960"/>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9"/>
          <a:stretch>
            <a:fillRect/>
          </a:stretch>
        </p:blipFill>
        <p:spPr>
          <a:xfrm>
            <a:off x="4248832" y="477060"/>
            <a:ext cx="3669206" cy="55872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13002479" y="219600"/>
            <a:ext cx="3911600" cy="59563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8700372" y="219600"/>
            <a:ext cx="3911600" cy="5956300"/>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8569818" y="1780674"/>
            <a:ext cx="2505706" cy="3811268"/>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5">
                    <a14:imgEffect>
                      <a14:sharpenSoften amount="-100000"/>
                    </a14:imgEffect>
                  </a14:imgLayer>
                </a14:imgProps>
              </a:ext>
            </a:extLst>
          </a:blip>
          <a:stretch>
            <a:fillRect/>
          </a:stretch>
        </p:blipFill>
        <p:spPr>
          <a:xfrm>
            <a:off x="12746830" y="219600"/>
            <a:ext cx="3911600" cy="5956300"/>
          </a:xfrm>
          <a:prstGeom prst="rect">
            <a:avLst/>
          </a:prstGeom>
        </p:spPr>
      </p:pic>
      <p:grpSp>
        <p:nvGrpSpPr>
          <p:cNvPr id="7" name="Group 6">
            <a:extLst>
              <a:ext uri="{FF2B5EF4-FFF2-40B4-BE49-F238E27FC236}">
                <a16:creationId xmlns:a16="http://schemas.microsoft.com/office/drawing/2014/main" id="{9B704AAB-251D-8A77-F1B1-E616914D42F1}"/>
              </a:ext>
            </a:extLst>
          </p:cNvPr>
          <p:cNvGrpSpPr/>
          <p:nvPr/>
        </p:nvGrpSpPr>
        <p:grpSpPr>
          <a:xfrm>
            <a:off x="-1575774" y="3031027"/>
            <a:ext cx="360000" cy="1242892"/>
            <a:chOff x="707920" y="2714834"/>
            <a:chExt cx="360000" cy="1242892"/>
          </a:xfrm>
        </p:grpSpPr>
        <p:sp>
          <p:nvSpPr>
            <p:cNvPr id="8" name="Freeform 7">
              <a:extLst>
                <a:ext uri="{FF2B5EF4-FFF2-40B4-BE49-F238E27FC236}">
                  <a16:creationId xmlns:a16="http://schemas.microsoft.com/office/drawing/2014/main" id="{7C4AC68D-BC9B-5DA0-BF3F-54B36F99B0B7}"/>
                </a:ext>
              </a:extLst>
            </p:cNvPr>
            <p:cNvSpPr/>
            <p:nvPr/>
          </p:nvSpPr>
          <p:spPr>
            <a:xfrm>
              <a:off x="707920" y="3156280"/>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9">
              <a:extLst>
                <a:ext uri="{FF2B5EF4-FFF2-40B4-BE49-F238E27FC236}">
                  <a16:creationId xmlns:a16="http://schemas.microsoft.com/office/drawing/2014/main" id="{89C67494-033F-8817-6FB9-7F4E8912C271}"/>
                </a:ext>
              </a:extLst>
            </p:cNvPr>
            <p:cNvSpPr/>
            <p:nvPr/>
          </p:nvSpPr>
          <p:spPr>
            <a:xfrm>
              <a:off x="707920" y="3597726"/>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CD55E095-08EC-3FF2-30D8-808ED666F3FE}"/>
                </a:ext>
              </a:extLst>
            </p:cNvPr>
            <p:cNvGrpSpPr/>
            <p:nvPr/>
          </p:nvGrpSpPr>
          <p:grpSpPr>
            <a:xfrm>
              <a:off x="707920" y="2714834"/>
              <a:ext cx="360000" cy="360000"/>
              <a:chOff x="707920" y="3080274"/>
              <a:chExt cx="180000" cy="180000"/>
            </a:xfrm>
          </p:grpSpPr>
          <p:sp>
            <p:nvSpPr>
              <p:cNvPr id="16" name="Freeform 15">
                <a:extLst>
                  <a:ext uri="{FF2B5EF4-FFF2-40B4-BE49-F238E27FC236}">
                    <a16:creationId xmlns:a16="http://schemas.microsoft.com/office/drawing/2014/main" id="{D076553B-C9E4-9597-912C-596B375F5DA9}"/>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E5E53D10-4A2D-EEDC-563D-DF90E7289840}"/>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6" name="TextBox 135">
            <a:extLst>
              <a:ext uri="{FF2B5EF4-FFF2-40B4-BE49-F238E27FC236}">
                <a16:creationId xmlns:a16="http://schemas.microsoft.com/office/drawing/2014/main" id="{1AE6B2AA-C693-A1AE-C049-A65F7657A015}"/>
              </a:ext>
            </a:extLst>
          </p:cNvPr>
          <p:cNvSpPr txBox="1"/>
          <p:nvPr/>
        </p:nvSpPr>
        <p:spPr>
          <a:xfrm>
            <a:off x="3446485" y="7146788"/>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7" name="Group 136">
            <a:extLst>
              <a:ext uri="{FF2B5EF4-FFF2-40B4-BE49-F238E27FC236}">
                <a16:creationId xmlns:a16="http://schemas.microsoft.com/office/drawing/2014/main" id="{7861185C-237D-BDDF-8C71-0AA1A66C8176}"/>
              </a:ext>
            </a:extLst>
          </p:cNvPr>
          <p:cNvGrpSpPr/>
          <p:nvPr/>
        </p:nvGrpSpPr>
        <p:grpSpPr>
          <a:xfrm>
            <a:off x="3228271" y="8303187"/>
            <a:ext cx="2650175" cy="3593032"/>
            <a:chOff x="4857987" y="1671630"/>
            <a:chExt cx="2650175" cy="3593032"/>
          </a:xfrm>
        </p:grpSpPr>
        <p:sp>
          <p:nvSpPr>
            <p:cNvPr id="138" name="Rounded Rectangle 137">
              <a:extLst>
                <a:ext uri="{FF2B5EF4-FFF2-40B4-BE49-F238E27FC236}">
                  <a16:creationId xmlns:a16="http://schemas.microsoft.com/office/drawing/2014/main" id="{BC3867A2-EC65-1853-CF28-15CB2CA61F4A}"/>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9" name="TextBox 138">
              <a:extLst>
                <a:ext uri="{FF2B5EF4-FFF2-40B4-BE49-F238E27FC236}">
                  <a16:creationId xmlns:a16="http://schemas.microsoft.com/office/drawing/2014/main" id="{2142041D-2A52-E4F8-4F67-F9C817FC9DC1}"/>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40" name="Oval 139">
              <a:extLst>
                <a:ext uri="{FF2B5EF4-FFF2-40B4-BE49-F238E27FC236}">
                  <a16:creationId xmlns:a16="http://schemas.microsoft.com/office/drawing/2014/main" id="{E79FD11A-CDF9-50D5-9A2F-FA1106100AED}"/>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41" name="Group 140">
            <a:extLst>
              <a:ext uri="{FF2B5EF4-FFF2-40B4-BE49-F238E27FC236}">
                <a16:creationId xmlns:a16="http://schemas.microsoft.com/office/drawing/2014/main" id="{CD2A2D3E-2759-0554-B8BC-6293654DA2BF}"/>
              </a:ext>
            </a:extLst>
          </p:cNvPr>
          <p:cNvGrpSpPr/>
          <p:nvPr/>
        </p:nvGrpSpPr>
        <p:grpSpPr>
          <a:xfrm>
            <a:off x="366193" y="8292775"/>
            <a:ext cx="2650174" cy="3593033"/>
            <a:chOff x="2028187" y="1671630"/>
            <a:chExt cx="2650174" cy="3593033"/>
          </a:xfrm>
        </p:grpSpPr>
        <p:sp>
          <p:nvSpPr>
            <p:cNvPr id="142" name="Rounded Rectangle 141">
              <a:extLst>
                <a:ext uri="{FF2B5EF4-FFF2-40B4-BE49-F238E27FC236}">
                  <a16:creationId xmlns:a16="http://schemas.microsoft.com/office/drawing/2014/main" id="{6DCBD838-1C42-DCCC-FAEE-A5C2133FC1F8}"/>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43" name="TextBox 142">
              <a:extLst>
                <a:ext uri="{FF2B5EF4-FFF2-40B4-BE49-F238E27FC236}">
                  <a16:creationId xmlns:a16="http://schemas.microsoft.com/office/drawing/2014/main" id="{F3993B66-285E-9160-4D1B-053AEEC483C3}"/>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44" name="Oval 143">
              <a:extLst>
                <a:ext uri="{FF2B5EF4-FFF2-40B4-BE49-F238E27FC236}">
                  <a16:creationId xmlns:a16="http://schemas.microsoft.com/office/drawing/2014/main" id="{F461B17A-82FD-FA9F-67EF-6B31FF48B676}"/>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45" name="Group 144">
            <a:extLst>
              <a:ext uri="{FF2B5EF4-FFF2-40B4-BE49-F238E27FC236}">
                <a16:creationId xmlns:a16="http://schemas.microsoft.com/office/drawing/2014/main" id="{43EF87E9-F903-1DF6-5AAE-0D5B9CDA3E94}"/>
              </a:ext>
            </a:extLst>
          </p:cNvPr>
          <p:cNvGrpSpPr/>
          <p:nvPr/>
        </p:nvGrpSpPr>
        <p:grpSpPr>
          <a:xfrm>
            <a:off x="6090350" y="8303187"/>
            <a:ext cx="2650175" cy="3593032"/>
            <a:chOff x="7687787" y="1671630"/>
            <a:chExt cx="2650175" cy="3593032"/>
          </a:xfrm>
        </p:grpSpPr>
        <p:sp>
          <p:nvSpPr>
            <p:cNvPr id="146" name="Rounded Rectangle 145">
              <a:extLst>
                <a:ext uri="{FF2B5EF4-FFF2-40B4-BE49-F238E27FC236}">
                  <a16:creationId xmlns:a16="http://schemas.microsoft.com/office/drawing/2014/main" id="{4167A7BC-4CB6-8721-0581-E060FCA8BE8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47" name="TextBox 146">
              <a:extLst>
                <a:ext uri="{FF2B5EF4-FFF2-40B4-BE49-F238E27FC236}">
                  <a16:creationId xmlns:a16="http://schemas.microsoft.com/office/drawing/2014/main" id="{6A40FF68-18AE-918E-07E8-92DB9DED4FBA}"/>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48" name="Oval 147">
              <a:extLst>
                <a:ext uri="{FF2B5EF4-FFF2-40B4-BE49-F238E27FC236}">
                  <a16:creationId xmlns:a16="http://schemas.microsoft.com/office/drawing/2014/main" id="{C7C87D63-7403-2A73-ED8D-0C30F55A9A30}"/>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69" name="Group 168">
            <a:extLst>
              <a:ext uri="{FF2B5EF4-FFF2-40B4-BE49-F238E27FC236}">
                <a16:creationId xmlns:a16="http://schemas.microsoft.com/office/drawing/2014/main" id="{474608F5-63C9-6FD1-535E-6E091B3116C2}"/>
              </a:ext>
            </a:extLst>
          </p:cNvPr>
          <p:cNvGrpSpPr/>
          <p:nvPr/>
        </p:nvGrpSpPr>
        <p:grpSpPr>
          <a:xfrm>
            <a:off x="8952430" y="8303187"/>
            <a:ext cx="2650175" cy="3593032"/>
            <a:chOff x="7687787" y="1671630"/>
            <a:chExt cx="2650175" cy="3593032"/>
          </a:xfrm>
        </p:grpSpPr>
        <p:sp>
          <p:nvSpPr>
            <p:cNvPr id="170" name="Rounded Rectangle 169">
              <a:extLst>
                <a:ext uri="{FF2B5EF4-FFF2-40B4-BE49-F238E27FC236}">
                  <a16:creationId xmlns:a16="http://schemas.microsoft.com/office/drawing/2014/main" id="{67C347CE-1D65-A020-71E4-7CAAAE3341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71" name="TextBox 170">
              <a:extLst>
                <a:ext uri="{FF2B5EF4-FFF2-40B4-BE49-F238E27FC236}">
                  <a16:creationId xmlns:a16="http://schemas.microsoft.com/office/drawing/2014/main" id="{F5ED65E6-F38B-E792-92DD-CC3CE8500B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72" name="Oval 171">
              <a:extLst>
                <a:ext uri="{FF2B5EF4-FFF2-40B4-BE49-F238E27FC236}">
                  <a16:creationId xmlns:a16="http://schemas.microsoft.com/office/drawing/2014/main" id="{9DFD2E09-0FFC-D772-A2B3-C8C78F3D5BF6}"/>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a:t>
              </a:r>
            </a:p>
          </p:txBody>
        </p:sp>
      </p:grpSp>
      <p:grpSp>
        <p:nvGrpSpPr>
          <p:cNvPr id="173" name="Group 172">
            <a:extLst>
              <a:ext uri="{FF2B5EF4-FFF2-40B4-BE49-F238E27FC236}">
                <a16:creationId xmlns:a16="http://schemas.microsoft.com/office/drawing/2014/main" id="{0948F77E-6F09-8C7F-AB00-1473FEF87EEF}"/>
              </a:ext>
            </a:extLst>
          </p:cNvPr>
          <p:cNvGrpSpPr/>
          <p:nvPr/>
        </p:nvGrpSpPr>
        <p:grpSpPr>
          <a:xfrm>
            <a:off x="5485278" y="12930399"/>
            <a:ext cx="1210143" cy="223614"/>
            <a:chOff x="5655418" y="6376709"/>
            <a:chExt cx="1210143" cy="223614"/>
          </a:xfrm>
        </p:grpSpPr>
        <p:sp>
          <p:nvSpPr>
            <p:cNvPr id="174" name="Freeform 173">
              <a:extLst>
                <a:ext uri="{FF2B5EF4-FFF2-40B4-BE49-F238E27FC236}">
                  <a16:creationId xmlns:a16="http://schemas.microsoft.com/office/drawing/2014/main" id="{0B148663-C70F-334F-274F-CB57F5C1AE20}"/>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5" name="Freeform 174">
              <a:extLst>
                <a:ext uri="{FF2B5EF4-FFF2-40B4-BE49-F238E27FC236}">
                  <a16:creationId xmlns:a16="http://schemas.microsoft.com/office/drawing/2014/main" id="{990E68CB-A3EE-6A68-6D46-4DDA3674D840}"/>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76" name="Group 175">
              <a:extLst>
                <a:ext uri="{FF2B5EF4-FFF2-40B4-BE49-F238E27FC236}">
                  <a16:creationId xmlns:a16="http://schemas.microsoft.com/office/drawing/2014/main" id="{AEA75458-77B3-B002-9BC0-6B712240DA97}"/>
                </a:ext>
              </a:extLst>
            </p:cNvPr>
            <p:cNvGrpSpPr/>
            <p:nvPr/>
          </p:nvGrpSpPr>
          <p:grpSpPr>
            <a:xfrm rot="16200000">
              <a:off x="5655211" y="6376916"/>
              <a:ext cx="223614" cy="223200"/>
              <a:chOff x="707920" y="3080274"/>
              <a:chExt cx="180000" cy="180000"/>
            </a:xfrm>
          </p:grpSpPr>
          <p:sp>
            <p:nvSpPr>
              <p:cNvPr id="178" name="Freeform 177">
                <a:extLst>
                  <a:ext uri="{FF2B5EF4-FFF2-40B4-BE49-F238E27FC236}">
                    <a16:creationId xmlns:a16="http://schemas.microsoft.com/office/drawing/2014/main" id="{1CD06398-139B-E28D-DC55-9CDB1309EF0A}"/>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9" name="Oval 178">
                <a:extLst>
                  <a:ext uri="{FF2B5EF4-FFF2-40B4-BE49-F238E27FC236}">
                    <a16:creationId xmlns:a16="http://schemas.microsoft.com/office/drawing/2014/main" id="{5620C353-6436-26D5-6887-D68E7342BACD}"/>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7" name="Freeform 176">
              <a:extLst>
                <a:ext uri="{FF2B5EF4-FFF2-40B4-BE49-F238E27FC236}">
                  <a16:creationId xmlns:a16="http://schemas.microsoft.com/office/drawing/2014/main" id="{63308AF5-6A89-EDD8-3373-671E1849510E}"/>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859456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4" name="Hexagon 163">
            <a:extLst>
              <a:ext uri="{FF2B5EF4-FFF2-40B4-BE49-F238E27FC236}">
                <a16:creationId xmlns:a16="http://schemas.microsoft.com/office/drawing/2014/main" id="{042B6F9E-62E2-8002-A48B-1978F4F261C2}"/>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4369192" y="219600"/>
            <a:ext cx="3924300" cy="5969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1092022" y="1590607"/>
            <a:ext cx="2613705" cy="3979960"/>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7"/>
          <a:stretch>
            <a:fillRect/>
          </a:stretch>
        </p:blipFill>
        <p:spPr>
          <a:xfrm>
            <a:off x="4248832" y="477060"/>
            <a:ext cx="3669206" cy="55872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13002479" y="219600"/>
            <a:ext cx="3911600" cy="59563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8700372" y="219600"/>
            <a:ext cx="3911600" cy="5956300"/>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8569818" y="1780674"/>
            <a:ext cx="2505706" cy="3811268"/>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2746830" y="219600"/>
            <a:ext cx="3911600" cy="5956300"/>
          </a:xfrm>
          <a:prstGeom prst="rect">
            <a:avLst/>
          </a:prstGeom>
        </p:spPr>
      </p:pic>
      <p:grpSp>
        <p:nvGrpSpPr>
          <p:cNvPr id="7" name="Group 6">
            <a:extLst>
              <a:ext uri="{FF2B5EF4-FFF2-40B4-BE49-F238E27FC236}">
                <a16:creationId xmlns:a16="http://schemas.microsoft.com/office/drawing/2014/main" id="{9B704AAB-251D-8A77-F1B1-E616914D42F1}"/>
              </a:ext>
            </a:extLst>
          </p:cNvPr>
          <p:cNvGrpSpPr/>
          <p:nvPr/>
        </p:nvGrpSpPr>
        <p:grpSpPr>
          <a:xfrm>
            <a:off x="-1575774" y="3031027"/>
            <a:ext cx="360000" cy="1242892"/>
            <a:chOff x="707920" y="2714834"/>
            <a:chExt cx="360000" cy="1242892"/>
          </a:xfrm>
        </p:grpSpPr>
        <p:sp>
          <p:nvSpPr>
            <p:cNvPr id="8" name="Freeform 7">
              <a:extLst>
                <a:ext uri="{FF2B5EF4-FFF2-40B4-BE49-F238E27FC236}">
                  <a16:creationId xmlns:a16="http://schemas.microsoft.com/office/drawing/2014/main" id="{7C4AC68D-BC9B-5DA0-BF3F-54B36F99B0B7}"/>
                </a:ext>
              </a:extLst>
            </p:cNvPr>
            <p:cNvSpPr/>
            <p:nvPr/>
          </p:nvSpPr>
          <p:spPr>
            <a:xfrm>
              <a:off x="707920" y="3156280"/>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9">
              <a:extLst>
                <a:ext uri="{FF2B5EF4-FFF2-40B4-BE49-F238E27FC236}">
                  <a16:creationId xmlns:a16="http://schemas.microsoft.com/office/drawing/2014/main" id="{89C67494-033F-8817-6FB9-7F4E8912C271}"/>
                </a:ext>
              </a:extLst>
            </p:cNvPr>
            <p:cNvSpPr/>
            <p:nvPr/>
          </p:nvSpPr>
          <p:spPr>
            <a:xfrm>
              <a:off x="707920" y="3597726"/>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CD55E095-08EC-3FF2-30D8-808ED666F3FE}"/>
                </a:ext>
              </a:extLst>
            </p:cNvPr>
            <p:cNvGrpSpPr/>
            <p:nvPr/>
          </p:nvGrpSpPr>
          <p:grpSpPr>
            <a:xfrm>
              <a:off x="707920" y="2714834"/>
              <a:ext cx="360000" cy="360000"/>
              <a:chOff x="707920" y="3080274"/>
              <a:chExt cx="180000" cy="180000"/>
            </a:xfrm>
          </p:grpSpPr>
          <p:sp>
            <p:nvSpPr>
              <p:cNvPr id="16" name="Freeform 15">
                <a:extLst>
                  <a:ext uri="{FF2B5EF4-FFF2-40B4-BE49-F238E27FC236}">
                    <a16:creationId xmlns:a16="http://schemas.microsoft.com/office/drawing/2014/main" id="{D076553B-C9E4-9597-912C-596B375F5DA9}"/>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E5E53D10-4A2D-EEDC-563D-DF90E7289840}"/>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27740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481291"/>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9" name="Group 138">
            <a:extLst>
              <a:ext uri="{FF2B5EF4-FFF2-40B4-BE49-F238E27FC236}">
                <a16:creationId xmlns:a16="http://schemas.microsoft.com/office/drawing/2014/main" id="{905DD21F-AB7B-7314-0608-E32EA67D3D3E}"/>
              </a:ext>
            </a:extLst>
          </p:cNvPr>
          <p:cNvGrpSpPr/>
          <p:nvPr/>
        </p:nvGrpSpPr>
        <p:grpSpPr>
          <a:xfrm>
            <a:off x="5485278" y="6264902"/>
            <a:ext cx="1210143" cy="223614"/>
            <a:chOff x="5655418" y="6376709"/>
            <a:chExt cx="1210143" cy="223614"/>
          </a:xfrm>
        </p:grpSpPr>
        <p:sp>
          <p:nvSpPr>
            <p:cNvPr id="92" name="Freeform 91">
              <a:extLst>
                <a:ext uri="{FF2B5EF4-FFF2-40B4-BE49-F238E27FC236}">
                  <a16:creationId xmlns:a16="http://schemas.microsoft.com/office/drawing/2014/main" id="{C60C560D-A25B-5F98-5344-9CDB203FE9F1}"/>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92">
              <a:extLst>
                <a:ext uri="{FF2B5EF4-FFF2-40B4-BE49-F238E27FC236}">
                  <a16:creationId xmlns:a16="http://schemas.microsoft.com/office/drawing/2014/main" id="{F550A114-6A73-077E-5C79-3F317420A934}"/>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B426F674-A358-2BD0-8FAB-A1E564606B7B}"/>
                </a:ext>
              </a:extLst>
            </p:cNvPr>
            <p:cNvGrpSpPr/>
            <p:nvPr/>
          </p:nvGrpSpPr>
          <p:grpSpPr>
            <a:xfrm rot="16200000">
              <a:off x="5655211" y="6376916"/>
              <a:ext cx="223614" cy="223200"/>
              <a:chOff x="707920" y="3080274"/>
              <a:chExt cx="180000" cy="180000"/>
            </a:xfrm>
          </p:grpSpPr>
          <p:sp>
            <p:nvSpPr>
              <p:cNvPr id="95" name="Freeform 94">
                <a:extLst>
                  <a:ext uri="{FF2B5EF4-FFF2-40B4-BE49-F238E27FC236}">
                    <a16:creationId xmlns:a16="http://schemas.microsoft.com/office/drawing/2014/main" id="{DFE95D7E-6742-CC6F-0F83-F919B0B98CB8}"/>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Oval 95">
                <a:extLst>
                  <a:ext uri="{FF2B5EF4-FFF2-40B4-BE49-F238E27FC236}">
                    <a16:creationId xmlns:a16="http://schemas.microsoft.com/office/drawing/2014/main" id="{048CDB65-91C5-6CD3-E424-E0B2B70F27F2}"/>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Freeform 137">
              <a:extLst>
                <a:ext uri="{FF2B5EF4-FFF2-40B4-BE49-F238E27FC236}">
                  <a16:creationId xmlns:a16="http://schemas.microsoft.com/office/drawing/2014/main" id="{AE3289DC-00C9-94E2-3A53-D5DC3E581FFC}"/>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 name="Hexagon 9">
            <a:extLst>
              <a:ext uri="{FF2B5EF4-FFF2-40B4-BE49-F238E27FC236}">
                <a16:creationId xmlns:a16="http://schemas.microsoft.com/office/drawing/2014/main" id="{76927CB5-F2A2-03BF-A7CA-2B5E5F04E09D}"/>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511552" y="1715084"/>
            <a:ext cx="2654300" cy="35941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6239856" y="1715084"/>
            <a:ext cx="2654300" cy="35941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stretch>
            <a:fillRect/>
          </a:stretch>
        </p:blipFill>
        <p:spPr>
          <a:xfrm>
            <a:off x="3375704" y="1715084"/>
            <a:ext cx="2654300" cy="3594100"/>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5"/>
          <a:srcRect/>
          <a:stretch/>
        </p:blipFill>
        <p:spPr>
          <a:xfrm>
            <a:off x="9104009" y="1715084"/>
            <a:ext cx="2654300" cy="3594100"/>
          </a:xfrm>
          <a:prstGeom prst="rect">
            <a:avLst/>
          </a:prstGeom>
        </p:spPr>
      </p:pic>
      <p:sp>
        <p:nvSpPr>
          <p:cNvPr id="19" name="Hexagon 18">
            <a:extLst>
              <a:ext uri="{FF2B5EF4-FFF2-40B4-BE49-F238E27FC236}">
                <a16:creationId xmlns:a16="http://schemas.microsoft.com/office/drawing/2014/main" id="{20D123B4-A653-A5CC-A611-AA218C700A74}"/>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0" name="Hexagon 19">
            <a:extLst>
              <a:ext uri="{FF2B5EF4-FFF2-40B4-BE49-F238E27FC236}">
                <a16:creationId xmlns:a16="http://schemas.microsoft.com/office/drawing/2014/main" id="{FD86C88A-71A2-B899-98BE-FA351253FCB9}"/>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1" name="Hexagon 20">
            <a:extLst>
              <a:ext uri="{FF2B5EF4-FFF2-40B4-BE49-F238E27FC236}">
                <a16:creationId xmlns:a16="http://schemas.microsoft.com/office/drawing/2014/main" id="{D20FC419-D51B-83DF-79ED-C5332EB0FFB9}"/>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37" name="TextBox 36">
            <a:extLst>
              <a:ext uri="{FF2B5EF4-FFF2-40B4-BE49-F238E27FC236}">
                <a16:creationId xmlns:a16="http://schemas.microsoft.com/office/drawing/2014/main" id="{2C40FFDF-6D0C-A7AF-EB7C-2A15F11F32B1}"/>
              </a:ext>
            </a:extLst>
          </p:cNvPr>
          <p:cNvSpPr txBox="1"/>
          <p:nvPr/>
        </p:nvSpPr>
        <p:spPr>
          <a:xfrm>
            <a:off x="0" y="0"/>
            <a:ext cx="12192000" cy="6858000"/>
          </a:xfrm>
          <a:custGeom>
            <a:avLst/>
            <a:gdLst/>
            <a:ahLst/>
            <a:cxnLst/>
            <a:rect l="l" t="t" r="r" b="b"/>
            <a:pathLst>
              <a:path w="12192000" h="6858000">
                <a:moveTo>
                  <a:pt x="6164001" y="803880"/>
                </a:moveTo>
                <a:cubicBezTo>
                  <a:pt x="6152545" y="803880"/>
                  <a:pt x="6141350" y="805377"/>
                  <a:pt x="6130416" y="808372"/>
                </a:cubicBezTo>
                <a:cubicBezTo>
                  <a:pt x="6119481" y="811366"/>
                  <a:pt x="6109392" y="815791"/>
                  <a:pt x="6100150" y="821649"/>
                </a:cubicBezTo>
                <a:cubicBezTo>
                  <a:pt x="6090907" y="827507"/>
                  <a:pt x="6082902" y="834797"/>
                  <a:pt x="6076133" y="843519"/>
                </a:cubicBezTo>
                <a:cubicBezTo>
                  <a:pt x="6069363" y="852240"/>
                  <a:pt x="6064287" y="862459"/>
                  <a:pt x="6060902" y="874175"/>
                </a:cubicBezTo>
                <a:lnTo>
                  <a:pt x="6121824" y="888234"/>
                </a:lnTo>
                <a:cubicBezTo>
                  <a:pt x="6123907" y="878861"/>
                  <a:pt x="6128398" y="871376"/>
                  <a:pt x="6135297" y="865779"/>
                </a:cubicBezTo>
                <a:cubicBezTo>
                  <a:pt x="6142196" y="860181"/>
                  <a:pt x="6150332" y="857382"/>
                  <a:pt x="6159705" y="857382"/>
                </a:cubicBezTo>
                <a:cubicBezTo>
                  <a:pt x="6168817" y="857382"/>
                  <a:pt x="6176888" y="860002"/>
                  <a:pt x="6183917" y="865242"/>
                </a:cubicBezTo>
                <a:cubicBezTo>
                  <a:pt x="6190947" y="870481"/>
                  <a:pt x="6194462" y="878078"/>
                  <a:pt x="6194462" y="888033"/>
                </a:cubicBezTo>
                <a:cubicBezTo>
                  <a:pt x="6194462" y="894842"/>
                  <a:pt x="6193095" y="900343"/>
                  <a:pt x="6190361" y="904535"/>
                </a:cubicBezTo>
                <a:cubicBezTo>
                  <a:pt x="6187627" y="908727"/>
                  <a:pt x="6183983" y="912067"/>
                  <a:pt x="6179426" y="914555"/>
                </a:cubicBezTo>
                <a:cubicBezTo>
                  <a:pt x="6174870" y="917042"/>
                  <a:pt x="6169728" y="918745"/>
                  <a:pt x="6164001" y="919662"/>
                </a:cubicBezTo>
                <a:cubicBezTo>
                  <a:pt x="6158273" y="920579"/>
                  <a:pt x="6152285" y="921038"/>
                  <a:pt x="6146037" y="921038"/>
                </a:cubicBezTo>
                <a:lnTo>
                  <a:pt x="6126901" y="921038"/>
                </a:lnTo>
                <a:lnTo>
                  <a:pt x="6126901" y="968682"/>
                </a:lnTo>
                <a:lnTo>
                  <a:pt x="6144474" y="968682"/>
                </a:lnTo>
                <a:cubicBezTo>
                  <a:pt x="6151244" y="968682"/>
                  <a:pt x="6158013" y="969268"/>
                  <a:pt x="6164782" y="970439"/>
                </a:cubicBezTo>
                <a:cubicBezTo>
                  <a:pt x="6171551" y="971611"/>
                  <a:pt x="6177604" y="973564"/>
                  <a:pt x="6182941" y="976297"/>
                </a:cubicBezTo>
                <a:cubicBezTo>
                  <a:pt x="6188278" y="979031"/>
                  <a:pt x="6192574" y="982741"/>
                  <a:pt x="6195828" y="987427"/>
                </a:cubicBezTo>
                <a:cubicBezTo>
                  <a:pt x="6199083" y="992114"/>
                  <a:pt x="6200710" y="997971"/>
                  <a:pt x="6200710" y="1005001"/>
                </a:cubicBezTo>
                <a:cubicBezTo>
                  <a:pt x="6200710" y="1011510"/>
                  <a:pt x="6199473" y="1016977"/>
                  <a:pt x="6197000" y="1021403"/>
                </a:cubicBezTo>
                <a:cubicBezTo>
                  <a:pt x="6194527" y="1025829"/>
                  <a:pt x="6191403" y="1029409"/>
                  <a:pt x="6187627" y="1032142"/>
                </a:cubicBezTo>
                <a:cubicBezTo>
                  <a:pt x="6183852" y="1034876"/>
                  <a:pt x="6179557" y="1036894"/>
                  <a:pt x="6174740" y="1038195"/>
                </a:cubicBezTo>
                <a:cubicBezTo>
                  <a:pt x="6169924" y="1039497"/>
                  <a:pt x="6165172" y="1040148"/>
                  <a:pt x="6160486" y="1040148"/>
                </a:cubicBezTo>
                <a:cubicBezTo>
                  <a:pt x="6147989" y="1040148"/>
                  <a:pt x="6137705" y="1036698"/>
                  <a:pt x="6129634" y="1029799"/>
                </a:cubicBezTo>
                <a:cubicBezTo>
                  <a:pt x="6121564" y="1022900"/>
                  <a:pt x="6116226" y="1014894"/>
                  <a:pt x="6113623" y="1005782"/>
                </a:cubicBezTo>
                <a:lnTo>
                  <a:pt x="6052701" y="1021793"/>
                </a:lnTo>
                <a:cubicBezTo>
                  <a:pt x="6056346" y="1034811"/>
                  <a:pt x="6061813" y="1045941"/>
                  <a:pt x="6069103" y="1055183"/>
                </a:cubicBezTo>
                <a:cubicBezTo>
                  <a:pt x="6076393" y="1064426"/>
                  <a:pt x="6084919" y="1071976"/>
                  <a:pt x="6094682" y="1077834"/>
                </a:cubicBezTo>
                <a:cubicBezTo>
                  <a:pt x="6104446" y="1083692"/>
                  <a:pt x="6115250" y="1088052"/>
                  <a:pt x="6127096" y="1090916"/>
                </a:cubicBezTo>
                <a:cubicBezTo>
                  <a:pt x="6138942" y="1093780"/>
                  <a:pt x="6151113" y="1095212"/>
                  <a:pt x="6163610" y="1095212"/>
                </a:cubicBezTo>
                <a:cubicBezTo>
                  <a:pt x="6176367" y="1095212"/>
                  <a:pt x="6188929" y="1093457"/>
                  <a:pt x="6201296" y="1089946"/>
                </a:cubicBezTo>
                <a:cubicBezTo>
                  <a:pt x="6213662" y="1086435"/>
                  <a:pt x="6224792" y="1081105"/>
                  <a:pt x="6234686" y="1073956"/>
                </a:cubicBezTo>
                <a:cubicBezTo>
                  <a:pt x="6244579" y="1066807"/>
                  <a:pt x="6252585" y="1057708"/>
                  <a:pt x="6258703" y="1046659"/>
                </a:cubicBezTo>
                <a:cubicBezTo>
                  <a:pt x="6264821" y="1035610"/>
                  <a:pt x="6267880" y="1022546"/>
                  <a:pt x="6267880" y="1007466"/>
                </a:cubicBezTo>
                <a:cubicBezTo>
                  <a:pt x="6267880" y="999664"/>
                  <a:pt x="6266579" y="992318"/>
                  <a:pt x="6263975" y="985429"/>
                </a:cubicBezTo>
                <a:cubicBezTo>
                  <a:pt x="6261372" y="978540"/>
                  <a:pt x="6257727" y="972301"/>
                  <a:pt x="6253040" y="966711"/>
                </a:cubicBezTo>
                <a:cubicBezTo>
                  <a:pt x="6248354" y="961122"/>
                  <a:pt x="6242757" y="956311"/>
                  <a:pt x="6236248" y="952280"/>
                </a:cubicBezTo>
                <a:cubicBezTo>
                  <a:pt x="6229739" y="948249"/>
                  <a:pt x="6222579" y="945324"/>
                  <a:pt x="6214769" y="943505"/>
                </a:cubicBezTo>
                <a:lnTo>
                  <a:pt x="6214769" y="942334"/>
                </a:lnTo>
                <a:cubicBezTo>
                  <a:pt x="6228307" y="938681"/>
                  <a:pt x="6239437" y="931575"/>
                  <a:pt x="6248159" y="921017"/>
                </a:cubicBezTo>
                <a:cubicBezTo>
                  <a:pt x="6256881" y="910458"/>
                  <a:pt x="6261241" y="897486"/>
                  <a:pt x="6261241" y="882101"/>
                </a:cubicBezTo>
                <a:cubicBezTo>
                  <a:pt x="6261241" y="868803"/>
                  <a:pt x="6258443" y="857265"/>
                  <a:pt x="6252845" y="847488"/>
                </a:cubicBezTo>
                <a:cubicBezTo>
                  <a:pt x="6247248" y="837711"/>
                  <a:pt x="6239893" y="829563"/>
                  <a:pt x="6230780" y="823044"/>
                </a:cubicBezTo>
                <a:cubicBezTo>
                  <a:pt x="6221668" y="816525"/>
                  <a:pt x="6211319" y="811701"/>
                  <a:pt x="6199734" y="808573"/>
                </a:cubicBezTo>
                <a:cubicBezTo>
                  <a:pt x="6188148" y="805445"/>
                  <a:pt x="6176237" y="803880"/>
                  <a:pt x="6164001" y="803880"/>
                </a:cubicBezTo>
                <a:close/>
                <a:moveTo>
                  <a:pt x="0" y="0"/>
                </a:moveTo>
                <a:lnTo>
                  <a:pt x="12192000" y="0"/>
                </a:lnTo>
                <a:lnTo>
                  <a:pt x="12192000" y="6858000"/>
                </a:lnTo>
                <a:lnTo>
                  <a:pt x="0" y="6858000"/>
                </a:lnTo>
                <a:close/>
              </a:path>
            </a:pathLst>
          </a:custGeom>
          <a:solidFill>
            <a:schemeClr val="accent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3100" b="1" dirty="0">
              <a:latin typeface="Avenir Next" panose="020B0503020202020204" pitchFamily="34" charset="0"/>
            </a:endParaRPr>
          </a:p>
        </p:txBody>
      </p:sp>
      <p:pic>
        <p:nvPicPr>
          <p:cNvPr id="38" name="Picture 37" descr="A close-up of a sign&#10;&#10;Description automatically generated">
            <a:extLst>
              <a:ext uri="{FF2B5EF4-FFF2-40B4-BE49-F238E27FC236}">
                <a16:creationId xmlns:a16="http://schemas.microsoft.com/office/drawing/2014/main" id="{27674394-1AFE-0F6A-D1CA-8AF320CAF330}"/>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4369192" y="219600"/>
            <a:ext cx="3924300" cy="5969000"/>
          </a:xfrm>
          <a:prstGeom prst="rect">
            <a:avLst/>
          </a:prstGeom>
        </p:spPr>
      </p:pic>
      <p:pic>
        <p:nvPicPr>
          <p:cNvPr id="39" name="Picture 38" descr="A close-up of a card&#10;&#10;Description automatically generated">
            <a:extLst>
              <a:ext uri="{FF2B5EF4-FFF2-40B4-BE49-F238E27FC236}">
                <a16:creationId xmlns:a16="http://schemas.microsoft.com/office/drawing/2014/main" id="{BF28F9A2-DAE1-B844-6C55-CC3FD11FA334}"/>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1092022" y="1590607"/>
            <a:ext cx="2613705" cy="3979960"/>
          </a:xfrm>
          <a:prstGeom prst="rect">
            <a:avLst/>
          </a:prstGeom>
        </p:spPr>
      </p:pic>
      <p:pic>
        <p:nvPicPr>
          <p:cNvPr id="40" name="Picture 39" descr="A close-up of a card&#10;&#10;Description automatically generated">
            <a:extLst>
              <a:ext uri="{FF2B5EF4-FFF2-40B4-BE49-F238E27FC236}">
                <a16:creationId xmlns:a16="http://schemas.microsoft.com/office/drawing/2014/main" id="{9C50003D-E746-CA10-7324-41FFDEB975AB}"/>
              </a:ext>
            </a:extLst>
          </p:cNvPr>
          <p:cNvPicPr>
            <a:picLocks noChangeAspect="1"/>
          </p:cNvPicPr>
          <p:nvPr/>
        </p:nvPicPr>
        <p:blipFill>
          <a:blip r:embed="rId10"/>
          <a:stretch>
            <a:fillRect/>
          </a:stretch>
        </p:blipFill>
        <p:spPr>
          <a:xfrm>
            <a:off x="4248832" y="477060"/>
            <a:ext cx="3669206" cy="5587200"/>
          </a:xfrm>
          <a:prstGeom prst="rect">
            <a:avLst/>
          </a:prstGeom>
        </p:spPr>
      </p:pic>
      <p:pic>
        <p:nvPicPr>
          <p:cNvPr id="41" name="Picture 40" descr="A close-up of a card&#10;&#10;Description automatically generated">
            <a:extLst>
              <a:ext uri="{FF2B5EF4-FFF2-40B4-BE49-F238E27FC236}">
                <a16:creationId xmlns:a16="http://schemas.microsoft.com/office/drawing/2014/main" id="{B135957B-2459-4A0F-E8C0-339E860DEF8F}"/>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13002479" y="219600"/>
            <a:ext cx="3911600" cy="5956300"/>
          </a:xfrm>
          <a:prstGeom prst="rect">
            <a:avLst/>
          </a:prstGeom>
        </p:spPr>
      </p:pic>
      <p:pic>
        <p:nvPicPr>
          <p:cNvPr id="42" name="Picture 41" descr="A close-up of a card&#10;&#10;Description automatically generated">
            <a:extLst>
              <a:ext uri="{FF2B5EF4-FFF2-40B4-BE49-F238E27FC236}">
                <a16:creationId xmlns:a16="http://schemas.microsoft.com/office/drawing/2014/main" id="{9865C449-9E96-68EF-A339-8E1828A58388}"/>
              </a:ext>
            </a:extLst>
          </p:cNvPr>
          <p:cNvPicPr>
            <a:picLocks noChangeAspect="1"/>
          </p:cNvPicPr>
          <p:nvPr/>
        </p:nvPicPr>
        <p:blipFill>
          <a:blip r:embed="rId13">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8700372" y="219600"/>
            <a:ext cx="3911600" cy="5956300"/>
          </a:xfrm>
          <a:prstGeom prst="rect">
            <a:avLst/>
          </a:prstGeom>
        </p:spPr>
      </p:pic>
      <p:pic>
        <p:nvPicPr>
          <p:cNvPr id="43" name="Picture 42" descr="A close-up of a sign&#10;&#10;Description automatically generated">
            <a:extLst>
              <a:ext uri="{FF2B5EF4-FFF2-40B4-BE49-F238E27FC236}">
                <a16:creationId xmlns:a16="http://schemas.microsoft.com/office/drawing/2014/main" id="{91DFA0E8-507F-9F98-5F73-5A021A603A56}"/>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15">
                    <a14:imgEffect>
                      <a14:sharpenSoften amount="-100000"/>
                    </a14:imgEffect>
                  </a14:imgLayer>
                </a14:imgProps>
              </a:ext>
            </a:extLst>
          </a:blip>
          <a:stretch>
            <a:fillRect/>
          </a:stretch>
        </p:blipFill>
        <p:spPr>
          <a:xfrm>
            <a:off x="8569818" y="1780674"/>
            <a:ext cx="2505706" cy="3811268"/>
          </a:xfrm>
          <a:prstGeom prst="rect">
            <a:avLst/>
          </a:prstGeom>
        </p:spPr>
      </p:pic>
      <p:pic>
        <p:nvPicPr>
          <p:cNvPr id="44" name="Picture 43" descr="A close-up of a card&#10;&#10;Description automatically generated">
            <a:extLst>
              <a:ext uri="{FF2B5EF4-FFF2-40B4-BE49-F238E27FC236}">
                <a16:creationId xmlns:a16="http://schemas.microsoft.com/office/drawing/2014/main" id="{A92C877C-113E-834D-851F-9FD560450630}"/>
              </a:ext>
            </a:extLst>
          </p:cNvPr>
          <p:cNvPicPr>
            <a:picLocks noChangeAspect="1"/>
          </p:cNvPicPr>
          <p:nvPr/>
        </p:nvPicPr>
        <p:blipFill>
          <a:blip r:embed="rId13">
            <a:duotone>
              <a:prstClr val="black"/>
              <a:schemeClr val="tx2">
                <a:tint val="45000"/>
                <a:satMod val="400000"/>
              </a:schemeClr>
            </a:duotone>
            <a:extLst>
              <a:ext uri="{BEBA8EAE-BF5A-486C-A8C5-ECC9F3942E4B}">
                <a14:imgProps xmlns:a14="http://schemas.microsoft.com/office/drawing/2010/main">
                  <a14:imgLayer r:embed="rId16">
                    <a14:imgEffect>
                      <a14:sharpenSoften amount="-100000"/>
                    </a14:imgEffect>
                  </a14:imgLayer>
                </a14:imgProps>
              </a:ext>
            </a:extLst>
          </a:blip>
          <a:stretch>
            <a:fillRect/>
          </a:stretch>
        </p:blipFill>
        <p:spPr>
          <a:xfrm>
            <a:off x="12746830" y="219600"/>
            <a:ext cx="3911600" cy="5956300"/>
          </a:xfrm>
          <a:prstGeom prst="rect">
            <a:avLst/>
          </a:prstGeom>
        </p:spPr>
      </p:pic>
    </p:spTree>
    <p:extLst>
      <p:ext uri="{BB962C8B-B14F-4D97-AF65-F5344CB8AC3E}">
        <p14:creationId xmlns:p14="http://schemas.microsoft.com/office/powerpoint/2010/main" val="179749718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9" name="Group 138">
            <a:extLst>
              <a:ext uri="{FF2B5EF4-FFF2-40B4-BE49-F238E27FC236}">
                <a16:creationId xmlns:a16="http://schemas.microsoft.com/office/drawing/2014/main" id="{905DD21F-AB7B-7314-0608-E32EA67D3D3E}"/>
              </a:ext>
            </a:extLst>
          </p:cNvPr>
          <p:cNvGrpSpPr/>
          <p:nvPr/>
        </p:nvGrpSpPr>
        <p:grpSpPr>
          <a:xfrm>
            <a:off x="5485278" y="6264902"/>
            <a:ext cx="1210143" cy="223614"/>
            <a:chOff x="5655418" y="6376709"/>
            <a:chExt cx="1210143" cy="223614"/>
          </a:xfrm>
        </p:grpSpPr>
        <p:sp>
          <p:nvSpPr>
            <p:cNvPr id="92" name="Freeform 91">
              <a:extLst>
                <a:ext uri="{FF2B5EF4-FFF2-40B4-BE49-F238E27FC236}">
                  <a16:creationId xmlns:a16="http://schemas.microsoft.com/office/drawing/2014/main" id="{C60C560D-A25B-5F98-5344-9CDB203FE9F1}"/>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92">
              <a:extLst>
                <a:ext uri="{FF2B5EF4-FFF2-40B4-BE49-F238E27FC236}">
                  <a16:creationId xmlns:a16="http://schemas.microsoft.com/office/drawing/2014/main" id="{F550A114-6A73-077E-5C79-3F317420A934}"/>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B426F674-A358-2BD0-8FAB-A1E564606B7B}"/>
                </a:ext>
              </a:extLst>
            </p:cNvPr>
            <p:cNvGrpSpPr/>
            <p:nvPr/>
          </p:nvGrpSpPr>
          <p:grpSpPr>
            <a:xfrm rot="16200000">
              <a:off x="5655211" y="6376916"/>
              <a:ext cx="223614" cy="223200"/>
              <a:chOff x="707920" y="3080274"/>
              <a:chExt cx="180000" cy="180000"/>
            </a:xfrm>
          </p:grpSpPr>
          <p:sp>
            <p:nvSpPr>
              <p:cNvPr id="95" name="Freeform 94">
                <a:extLst>
                  <a:ext uri="{FF2B5EF4-FFF2-40B4-BE49-F238E27FC236}">
                    <a16:creationId xmlns:a16="http://schemas.microsoft.com/office/drawing/2014/main" id="{DFE95D7E-6742-CC6F-0F83-F919B0B98CB8}"/>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Oval 95">
                <a:extLst>
                  <a:ext uri="{FF2B5EF4-FFF2-40B4-BE49-F238E27FC236}">
                    <a16:creationId xmlns:a16="http://schemas.microsoft.com/office/drawing/2014/main" id="{048CDB65-91C5-6CD3-E424-E0B2B70F27F2}"/>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Freeform 137">
              <a:extLst>
                <a:ext uri="{FF2B5EF4-FFF2-40B4-BE49-F238E27FC236}">
                  <a16:creationId xmlns:a16="http://schemas.microsoft.com/office/drawing/2014/main" id="{AE3289DC-00C9-94E2-3A53-D5DC3E581FFC}"/>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 name="Hexagon 9">
            <a:extLst>
              <a:ext uri="{FF2B5EF4-FFF2-40B4-BE49-F238E27FC236}">
                <a16:creationId xmlns:a16="http://schemas.microsoft.com/office/drawing/2014/main" id="{76927CB5-F2A2-03BF-A7CA-2B5E5F04E09D}"/>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511552" y="1715084"/>
            <a:ext cx="2654300" cy="35941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6239856" y="1715084"/>
            <a:ext cx="2654300" cy="35941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stretch>
            <a:fillRect/>
          </a:stretch>
        </p:blipFill>
        <p:spPr>
          <a:xfrm>
            <a:off x="3375704" y="1715084"/>
            <a:ext cx="2654300" cy="3594100"/>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5"/>
          <a:srcRect/>
          <a:stretch/>
        </p:blipFill>
        <p:spPr>
          <a:xfrm>
            <a:off x="9104009" y="1715084"/>
            <a:ext cx="2654300" cy="3594100"/>
          </a:xfrm>
          <a:prstGeom prst="rect">
            <a:avLst/>
          </a:prstGeom>
        </p:spPr>
      </p:pic>
    </p:spTree>
    <p:extLst>
      <p:ext uri="{BB962C8B-B14F-4D97-AF65-F5344CB8AC3E}">
        <p14:creationId xmlns:p14="http://schemas.microsoft.com/office/powerpoint/2010/main" val="265867195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481291"/>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1" name="Group 130">
            <a:extLst>
              <a:ext uri="{FF2B5EF4-FFF2-40B4-BE49-F238E27FC236}">
                <a16:creationId xmlns:a16="http://schemas.microsoft.com/office/drawing/2014/main" id="{225F16EE-D694-A052-9322-4B9CE7723C42}"/>
              </a:ext>
            </a:extLst>
          </p:cNvPr>
          <p:cNvGrpSpPr/>
          <p:nvPr/>
        </p:nvGrpSpPr>
        <p:grpSpPr>
          <a:xfrm>
            <a:off x="3228271" y="1637690"/>
            <a:ext cx="2650175" cy="3593032"/>
            <a:chOff x="4857987" y="1671630"/>
            <a:chExt cx="2650175" cy="3593032"/>
          </a:xfrm>
        </p:grpSpPr>
        <p:sp>
          <p:nvSpPr>
            <p:cNvPr id="82" name="Rounded Rectangle 81">
              <a:extLst>
                <a:ext uri="{FF2B5EF4-FFF2-40B4-BE49-F238E27FC236}">
                  <a16:creationId xmlns:a16="http://schemas.microsoft.com/office/drawing/2014/main" id="{D4777626-6045-BDC9-1F68-CC9208A43EAE}"/>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4" name="TextBox 113">
              <a:extLst>
                <a:ext uri="{FF2B5EF4-FFF2-40B4-BE49-F238E27FC236}">
                  <a16:creationId xmlns:a16="http://schemas.microsoft.com/office/drawing/2014/main" id="{AE9AFF09-731C-4B0C-4F26-417E1816D5A6}"/>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19" name="Oval 118">
              <a:extLst>
                <a:ext uri="{FF2B5EF4-FFF2-40B4-BE49-F238E27FC236}">
                  <a16:creationId xmlns:a16="http://schemas.microsoft.com/office/drawing/2014/main" id="{5604BF79-9D29-703B-2C08-A64080B1C476}"/>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32" name="Group 131">
            <a:extLst>
              <a:ext uri="{FF2B5EF4-FFF2-40B4-BE49-F238E27FC236}">
                <a16:creationId xmlns:a16="http://schemas.microsoft.com/office/drawing/2014/main" id="{37D07223-DD42-3108-43A2-83D5130FA027}"/>
              </a:ext>
            </a:extLst>
          </p:cNvPr>
          <p:cNvGrpSpPr/>
          <p:nvPr/>
        </p:nvGrpSpPr>
        <p:grpSpPr>
          <a:xfrm>
            <a:off x="366193" y="1627278"/>
            <a:ext cx="2650174" cy="3593033"/>
            <a:chOff x="2028187" y="1671630"/>
            <a:chExt cx="2650174" cy="3593033"/>
          </a:xfrm>
        </p:grpSpPr>
        <p:sp>
          <p:nvSpPr>
            <p:cNvPr id="90" name="Rounded Rectangle 89">
              <a:extLst>
                <a:ext uri="{FF2B5EF4-FFF2-40B4-BE49-F238E27FC236}">
                  <a16:creationId xmlns:a16="http://schemas.microsoft.com/office/drawing/2014/main" id="{AED28077-255D-F147-2D5B-CC5FC8C804E3}"/>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13" name="TextBox 112">
              <a:extLst>
                <a:ext uri="{FF2B5EF4-FFF2-40B4-BE49-F238E27FC236}">
                  <a16:creationId xmlns:a16="http://schemas.microsoft.com/office/drawing/2014/main" id="{3D2E501B-C920-E2FC-2BC2-DC85B1E6ABA2}"/>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20" name="Oval 119">
              <a:extLst>
                <a:ext uri="{FF2B5EF4-FFF2-40B4-BE49-F238E27FC236}">
                  <a16:creationId xmlns:a16="http://schemas.microsoft.com/office/drawing/2014/main" id="{02922816-8DBF-A13B-884A-A5808F082ED3}"/>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30" name="Group 129">
            <a:extLst>
              <a:ext uri="{FF2B5EF4-FFF2-40B4-BE49-F238E27FC236}">
                <a16:creationId xmlns:a16="http://schemas.microsoft.com/office/drawing/2014/main" id="{E118C28B-6343-D37C-F36E-21496AE567E1}"/>
              </a:ext>
            </a:extLst>
          </p:cNvPr>
          <p:cNvGrpSpPr/>
          <p:nvPr/>
        </p:nvGrpSpPr>
        <p:grpSpPr>
          <a:xfrm>
            <a:off x="6090350" y="1637690"/>
            <a:ext cx="2650175" cy="3593032"/>
            <a:chOff x="7687787" y="1671630"/>
            <a:chExt cx="2650175" cy="3593032"/>
          </a:xfrm>
        </p:grpSpPr>
        <p:sp>
          <p:nvSpPr>
            <p:cNvPr id="125" name="Rounded Rectangle 124">
              <a:extLst>
                <a:ext uri="{FF2B5EF4-FFF2-40B4-BE49-F238E27FC236}">
                  <a16:creationId xmlns:a16="http://schemas.microsoft.com/office/drawing/2014/main" id="{612C5FAB-8C1C-7137-C9AE-3944124E2B08}"/>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26" name="TextBox 125">
              <a:extLst>
                <a:ext uri="{FF2B5EF4-FFF2-40B4-BE49-F238E27FC236}">
                  <a16:creationId xmlns:a16="http://schemas.microsoft.com/office/drawing/2014/main" id="{D8981DA5-AB27-1AF5-D969-06B2C163203E}"/>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29" name="Oval 128">
              <a:extLst>
                <a:ext uri="{FF2B5EF4-FFF2-40B4-BE49-F238E27FC236}">
                  <a16:creationId xmlns:a16="http://schemas.microsoft.com/office/drawing/2014/main" id="{A335CBCD-58D4-0FCE-6931-D9EEDCD1FC09}"/>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33" name="Group 132">
            <a:extLst>
              <a:ext uri="{FF2B5EF4-FFF2-40B4-BE49-F238E27FC236}">
                <a16:creationId xmlns:a16="http://schemas.microsoft.com/office/drawing/2014/main" id="{6EF7989C-4D33-DF3A-5844-924FE11F3D9C}"/>
              </a:ext>
            </a:extLst>
          </p:cNvPr>
          <p:cNvGrpSpPr/>
          <p:nvPr/>
        </p:nvGrpSpPr>
        <p:grpSpPr>
          <a:xfrm>
            <a:off x="8952430" y="1637690"/>
            <a:ext cx="2650175" cy="3593032"/>
            <a:chOff x="7687787" y="1671630"/>
            <a:chExt cx="2650175" cy="3593032"/>
          </a:xfrm>
        </p:grpSpPr>
        <p:sp>
          <p:nvSpPr>
            <p:cNvPr id="134" name="Rounded Rectangle 133">
              <a:extLst>
                <a:ext uri="{FF2B5EF4-FFF2-40B4-BE49-F238E27FC236}">
                  <a16:creationId xmlns:a16="http://schemas.microsoft.com/office/drawing/2014/main" id="{13124844-04F9-00B0-D2CD-4FBF569057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5" name="TextBox 134">
              <a:extLst>
                <a:ext uri="{FF2B5EF4-FFF2-40B4-BE49-F238E27FC236}">
                  <a16:creationId xmlns:a16="http://schemas.microsoft.com/office/drawing/2014/main" id="{544013ED-6C8B-C381-D7C5-F45B4430CA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36" name="Oval 135">
              <a:extLst>
                <a:ext uri="{FF2B5EF4-FFF2-40B4-BE49-F238E27FC236}">
                  <a16:creationId xmlns:a16="http://schemas.microsoft.com/office/drawing/2014/main" id="{AFC38611-557B-C3B9-828E-ADAA084DA158}"/>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a:t>
              </a:r>
            </a:p>
          </p:txBody>
        </p:sp>
      </p:grpSp>
      <p:grpSp>
        <p:nvGrpSpPr>
          <p:cNvPr id="139" name="Group 138">
            <a:extLst>
              <a:ext uri="{FF2B5EF4-FFF2-40B4-BE49-F238E27FC236}">
                <a16:creationId xmlns:a16="http://schemas.microsoft.com/office/drawing/2014/main" id="{905DD21F-AB7B-7314-0608-E32EA67D3D3E}"/>
              </a:ext>
            </a:extLst>
          </p:cNvPr>
          <p:cNvGrpSpPr/>
          <p:nvPr/>
        </p:nvGrpSpPr>
        <p:grpSpPr>
          <a:xfrm>
            <a:off x="5485278" y="6264902"/>
            <a:ext cx="1210143" cy="223614"/>
            <a:chOff x="5655418" y="6376709"/>
            <a:chExt cx="1210143" cy="223614"/>
          </a:xfrm>
        </p:grpSpPr>
        <p:sp>
          <p:nvSpPr>
            <p:cNvPr id="92" name="Freeform 91">
              <a:extLst>
                <a:ext uri="{FF2B5EF4-FFF2-40B4-BE49-F238E27FC236}">
                  <a16:creationId xmlns:a16="http://schemas.microsoft.com/office/drawing/2014/main" id="{C60C560D-A25B-5F98-5344-9CDB203FE9F1}"/>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92">
              <a:extLst>
                <a:ext uri="{FF2B5EF4-FFF2-40B4-BE49-F238E27FC236}">
                  <a16:creationId xmlns:a16="http://schemas.microsoft.com/office/drawing/2014/main" id="{F550A114-6A73-077E-5C79-3F317420A934}"/>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B426F674-A358-2BD0-8FAB-A1E564606B7B}"/>
                </a:ext>
              </a:extLst>
            </p:cNvPr>
            <p:cNvGrpSpPr/>
            <p:nvPr/>
          </p:nvGrpSpPr>
          <p:grpSpPr>
            <a:xfrm rot="16200000">
              <a:off x="5655211" y="6376916"/>
              <a:ext cx="223614" cy="223200"/>
              <a:chOff x="707920" y="3080274"/>
              <a:chExt cx="180000" cy="180000"/>
            </a:xfrm>
          </p:grpSpPr>
          <p:sp>
            <p:nvSpPr>
              <p:cNvPr id="95" name="Freeform 94">
                <a:extLst>
                  <a:ext uri="{FF2B5EF4-FFF2-40B4-BE49-F238E27FC236}">
                    <a16:creationId xmlns:a16="http://schemas.microsoft.com/office/drawing/2014/main" id="{DFE95D7E-6742-CC6F-0F83-F919B0B98CB8}"/>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Oval 95">
                <a:extLst>
                  <a:ext uri="{FF2B5EF4-FFF2-40B4-BE49-F238E27FC236}">
                    <a16:creationId xmlns:a16="http://schemas.microsoft.com/office/drawing/2014/main" id="{048CDB65-91C5-6CD3-E424-E0B2B70F27F2}"/>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Freeform 137">
              <a:extLst>
                <a:ext uri="{FF2B5EF4-FFF2-40B4-BE49-F238E27FC236}">
                  <a16:creationId xmlns:a16="http://schemas.microsoft.com/office/drawing/2014/main" id="{AE3289DC-00C9-94E2-3A53-D5DC3E581FFC}"/>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5" name="Hexagon 154">
            <a:extLst>
              <a:ext uri="{FF2B5EF4-FFF2-40B4-BE49-F238E27FC236}">
                <a16:creationId xmlns:a16="http://schemas.microsoft.com/office/drawing/2014/main" id="{07EB1076-348A-4713-3587-697401F9FAE4}"/>
              </a:ext>
            </a:extLst>
          </p:cNvPr>
          <p:cNvSpPr/>
          <p:nvPr/>
        </p:nvSpPr>
        <p:spPr>
          <a:xfrm rot="21584110">
            <a:off x="11109182" y="-1144815"/>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85947804-A062-490D-9A24-F3610568D90C}"/>
              </a:ext>
            </a:extLst>
          </p:cNvPr>
          <p:cNvSpPr/>
          <p:nvPr/>
        </p:nvSpPr>
        <p:spPr>
          <a:xfrm rot="21584110">
            <a:off x="9139848" y="-186040"/>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123CD65-69C4-F501-6B7D-0EEBDD9A3A6A}"/>
              </a:ext>
            </a:extLst>
          </p:cNvPr>
          <p:cNvSpPr/>
          <p:nvPr/>
        </p:nvSpPr>
        <p:spPr>
          <a:xfrm rot="21584110">
            <a:off x="11073173" y="85227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Tree>
    <p:extLst>
      <p:ext uri="{BB962C8B-B14F-4D97-AF65-F5344CB8AC3E}">
        <p14:creationId xmlns:p14="http://schemas.microsoft.com/office/powerpoint/2010/main" val="21900394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AB5BBB-E1E7-21BA-77C4-0C59F608D5DD}"/>
              </a:ext>
            </a:extLst>
          </p:cNvPr>
          <p:cNvSpPr txBox="1"/>
          <p:nvPr/>
        </p:nvSpPr>
        <p:spPr>
          <a:xfrm>
            <a:off x="681642" y="615143"/>
            <a:ext cx="2709949" cy="369332"/>
          </a:xfrm>
          <a:prstGeom prst="rect">
            <a:avLst/>
          </a:prstGeom>
          <a:noFill/>
        </p:spPr>
        <p:txBody>
          <a:bodyPr wrap="square" rtlCol="0">
            <a:spAutoFit/>
          </a:bodyPr>
          <a:lstStyle/>
          <a:p>
            <a:pPr rtl="0">
              <a:spcBef>
                <a:spcPts val="0"/>
              </a:spcBef>
              <a:spcAft>
                <a:spcPts val="0"/>
              </a:spcAft>
            </a:pPr>
            <a:r>
              <a:rPr lang="en-IN" sz="1800" i="0" dirty="0">
                <a:solidFill>
                  <a:srgbClr val="000000"/>
                </a:solidFill>
                <a:effectLst/>
                <a:latin typeface="Times New Roman" panose="02020603050405020304" pitchFamily="18" charset="0"/>
              </a:rPr>
              <a:t>Scopes and Objective</a:t>
            </a:r>
            <a:endParaRPr lang="en-IN" dirty="0">
              <a:effectLst/>
            </a:endParaRPr>
          </a:p>
        </p:txBody>
      </p:sp>
      <p:sp>
        <p:nvSpPr>
          <p:cNvPr id="3" name="TextBox 2">
            <a:extLst>
              <a:ext uri="{FF2B5EF4-FFF2-40B4-BE49-F238E27FC236}">
                <a16:creationId xmlns:a16="http://schemas.microsoft.com/office/drawing/2014/main" id="{CEEA8045-9759-80C0-269A-4D707867AA6E}"/>
              </a:ext>
            </a:extLst>
          </p:cNvPr>
          <p:cNvSpPr txBox="1"/>
          <p:nvPr/>
        </p:nvSpPr>
        <p:spPr>
          <a:xfrm>
            <a:off x="950419" y="1800065"/>
            <a:ext cx="10654147" cy="861774"/>
          </a:xfrm>
          <a:prstGeom prst="rect">
            <a:avLst/>
          </a:prstGeom>
          <a:noFill/>
        </p:spPr>
        <p:txBody>
          <a:bodyPr wrap="square" rtlCol="0">
            <a:spAutoFit/>
          </a:bodyPr>
          <a:lstStyle/>
          <a:p>
            <a:pPr rtl="0">
              <a:spcBef>
                <a:spcPts val="0"/>
              </a:spcBef>
              <a:spcAft>
                <a:spcPts val="0"/>
              </a:spcAft>
            </a:pPr>
            <a:r>
              <a:rPr lang="en-IN" sz="25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2500" dirty="0">
              <a:effectLst/>
            </a:endParaRPr>
          </a:p>
        </p:txBody>
      </p:sp>
      <p:sp>
        <p:nvSpPr>
          <p:cNvPr id="4" name="TextBox 3">
            <a:extLst>
              <a:ext uri="{FF2B5EF4-FFF2-40B4-BE49-F238E27FC236}">
                <a16:creationId xmlns:a16="http://schemas.microsoft.com/office/drawing/2014/main" id="{891D5602-AB53-45A7-0DEB-D773B9BD6F90}"/>
              </a:ext>
            </a:extLst>
          </p:cNvPr>
          <p:cNvSpPr txBox="1"/>
          <p:nvPr/>
        </p:nvSpPr>
        <p:spPr>
          <a:xfrm>
            <a:off x="950420" y="2682152"/>
            <a:ext cx="10654147" cy="861774"/>
          </a:xfrm>
          <a:prstGeom prst="rect">
            <a:avLst/>
          </a:prstGeom>
          <a:noFill/>
        </p:spPr>
        <p:txBody>
          <a:bodyPr wrap="square" rtlCol="0">
            <a:spAutoFit/>
          </a:bodyPr>
          <a:lstStyle/>
          <a:p>
            <a:pPr rtl="0">
              <a:spcBef>
                <a:spcPts val="0"/>
              </a:spcBef>
              <a:spcAft>
                <a:spcPts val="0"/>
              </a:spcAft>
            </a:pPr>
            <a:r>
              <a:rPr lang="en-IN" sz="2500" b="0" i="0" u="none" strike="noStrike" dirty="0">
                <a:solidFill>
                  <a:srgbClr val="0D0D0D"/>
                </a:solidFill>
                <a:effectLst/>
                <a:latin typeface="Times New Roman" panose="02020603050405020304" pitchFamily="18" charset="0"/>
              </a:rPr>
              <a:t>Evaluate the importance of early detection in preventing severe outcomes related to CVD.</a:t>
            </a:r>
            <a:endParaRPr lang="en-IN" sz="2500" dirty="0">
              <a:effectLst/>
            </a:endParaRPr>
          </a:p>
        </p:txBody>
      </p:sp>
      <p:sp>
        <p:nvSpPr>
          <p:cNvPr id="5" name="TextBox 4">
            <a:extLst>
              <a:ext uri="{FF2B5EF4-FFF2-40B4-BE49-F238E27FC236}">
                <a16:creationId xmlns:a16="http://schemas.microsoft.com/office/drawing/2014/main" id="{DC83F07B-787A-4B80-FEAB-C0513C7A599C}"/>
              </a:ext>
            </a:extLst>
          </p:cNvPr>
          <p:cNvSpPr txBox="1"/>
          <p:nvPr/>
        </p:nvSpPr>
        <p:spPr>
          <a:xfrm>
            <a:off x="950419" y="3477429"/>
            <a:ext cx="10654147" cy="861774"/>
          </a:xfrm>
          <a:prstGeom prst="rect">
            <a:avLst/>
          </a:prstGeom>
          <a:noFill/>
        </p:spPr>
        <p:txBody>
          <a:bodyPr wrap="square" rtlCol="0">
            <a:spAutoFit/>
          </a:bodyPr>
          <a:lstStyle/>
          <a:p>
            <a:pPr rtl="0">
              <a:spcBef>
                <a:spcPts val="0"/>
              </a:spcBef>
              <a:spcAft>
                <a:spcPts val="0"/>
              </a:spcAft>
            </a:pPr>
            <a:r>
              <a:rPr lang="en-IN" sz="2500"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sz="2500" dirty="0">
              <a:effectLst/>
            </a:endParaRPr>
          </a:p>
        </p:txBody>
      </p:sp>
      <p:sp>
        <p:nvSpPr>
          <p:cNvPr id="6" name="TextBox 5">
            <a:extLst>
              <a:ext uri="{FF2B5EF4-FFF2-40B4-BE49-F238E27FC236}">
                <a16:creationId xmlns:a16="http://schemas.microsoft.com/office/drawing/2014/main" id="{8882F1C1-382B-CAD6-1334-31C18AF3837B}"/>
              </a:ext>
            </a:extLst>
          </p:cNvPr>
          <p:cNvSpPr txBox="1"/>
          <p:nvPr/>
        </p:nvSpPr>
        <p:spPr>
          <a:xfrm>
            <a:off x="950419" y="4512283"/>
            <a:ext cx="10654147" cy="861774"/>
          </a:xfrm>
          <a:prstGeom prst="rect">
            <a:avLst/>
          </a:prstGeom>
          <a:noFill/>
        </p:spPr>
        <p:txBody>
          <a:bodyPr wrap="square" rtlCol="0">
            <a:spAutoFit/>
          </a:bodyPr>
          <a:lstStyle/>
          <a:p>
            <a:pPr rtl="0">
              <a:spcBef>
                <a:spcPts val="0"/>
              </a:spcBef>
              <a:spcAft>
                <a:spcPts val="0"/>
              </a:spcAft>
            </a:pPr>
            <a:r>
              <a:rPr lang="en-IN" sz="2500" b="0" i="0" u="none" strike="noStrike" dirty="0">
                <a:solidFill>
                  <a:srgbClr val="0D0D0D"/>
                </a:solidFill>
                <a:effectLst/>
                <a:latin typeface="Times New Roman" panose="02020603050405020304" pitchFamily="18" charset="0"/>
              </a:rPr>
              <a:t>Provide actionable insights for healthcare professionals and policymakers to implement strategies aimed at reducing the global burden of CVD.</a:t>
            </a:r>
            <a:endParaRPr lang="en-IN" sz="2500" dirty="0">
              <a:effectLst/>
            </a:endParaRPr>
          </a:p>
        </p:txBody>
      </p:sp>
    </p:spTree>
    <p:extLst>
      <p:ext uri="{BB962C8B-B14F-4D97-AF65-F5344CB8AC3E}">
        <p14:creationId xmlns:p14="http://schemas.microsoft.com/office/powerpoint/2010/main" val="2883644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998</TotalTime>
  <Words>1500</Words>
  <Application>Microsoft Macintosh PowerPoint</Application>
  <PresentationFormat>Widescreen</PresentationFormat>
  <Paragraphs>152</Paragraphs>
  <Slides>35</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29LT Adir Semi-Bold</vt:lpstr>
      <vt:lpstr>Aptos</vt:lpstr>
      <vt:lpstr>Aptos Display</vt:lpstr>
      <vt:lpstr>Arial</vt:lpstr>
      <vt:lpstr>Avenir Next</vt:lpstr>
      <vt:lpstr>Cambria Math</vt:lpstr>
      <vt:lpstr>Glacial Indifference Bold</vt:lpstr>
      <vt:lpstr>Grand Cru S Bold</vt:lpstr>
      <vt:lpstr>Grand Cru S Heavy</vt:lpstr>
      <vt:lpstr>Grand Cru S Medium</vt:lpstr>
      <vt:lpstr>Questrial</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SUCHIBRATA PATRA</dc:creator>
  <cp:lastModifiedBy>SUCHIBRATA PATRA</cp:lastModifiedBy>
  <cp:revision>167</cp:revision>
  <dcterms:created xsi:type="dcterms:W3CDTF">2024-04-30T04:39:09Z</dcterms:created>
  <dcterms:modified xsi:type="dcterms:W3CDTF">2024-04-30T21:24:06Z</dcterms:modified>
</cp:coreProperties>
</file>